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E4689-1D72-48A8-B466-DE455D308F15}" type="datetimeFigureOut">
              <a:rPr lang="fr-FR" smtClean="0"/>
              <a:t>28/09/2020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0D77D-69D6-4FCB-B3C5-B2A384EC5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8247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E4689-1D72-48A8-B466-DE455D308F15}" type="datetimeFigureOut">
              <a:rPr lang="fr-FR" smtClean="0"/>
              <a:t>28/09/2020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0D77D-69D6-4FCB-B3C5-B2A384EC5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7864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E4689-1D72-48A8-B466-DE455D308F15}" type="datetimeFigureOut">
              <a:rPr lang="fr-FR" smtClean="0"/>
              <a:t>28/09/2020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0D77D-69D6-4FCB-B3C5-B2A384EC5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2253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E4689-1D72-48A8-B466-DE455D308F15}" type="datetimeFigureOut">
              <a:rPr lang="fr-FR" smtClean="0"/>
              <a:t>28/09/2020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0D77D-69D6-4FCB-B3C5-B2A384EC5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8379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E4689-1D72-48A8-B466-DE455D308F15}" type="datetimeFigureOut">
              <a:rPr lang="fr-FR" smtClean="0"/>
              <a:t>28/09/2020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0D77D-69D6-4FCB-B3C5-B2A384EC5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2023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E4689-1D72-48A8-B466-DE455D308F15}" type="datetimeFigureOut">
              <a:rPr lang="fr-FR" smtClean="0"/>
              <a:t>28/09/2020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0D77D-69D6-4FCB-B3C5-B2A384EC5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6408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E4689-1D72-48A8-B466-DE455D308F15}" type="datetimeFigureOut">
              <a:rPr lang="fr-FR" smtClean="0"/>
              <a:t>28/09/2020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0D77D-69D6-4FCB-B3C5-B2A384EC5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9292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E4689-1D72-48A8-B466-DE455D308F15}" type="datetimeFigureOut">
              <a:rPr lang="fr-FR" smtClean="0"/>
              <a:t>28/09/2020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0D77D-69D6-4FCB-B3C5-B2A384EC5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1165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E4689-1D72-48A8-B466-DE455D308F15}" type="datetimeFigureOut">
              <a:rPr lang="fr-FR" smtClean="0"/>
              <a:t>28/09/2020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0D77D-69D6-4FCB-B3C5-B2A384EC5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4387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E4689-1D72-48A8-B466-DE455D308F15}" type="datetimeFigureOut">
              <a:rPr lang="fr-FR" smtClean="0"/>
              <a:t>28/09/2020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0D77D-69D6-4FCB-B3C5-B2A384EC5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1593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E4689-1D72-48A8-B466-DE455D308F15}" type="datetimeFigureOut">
              <a:rPr lang="fr-FR" smtClean="0"/>
              <a:t>28/09/2020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0D77D-69D6-4FCB-B3C5-B2A384EC5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1973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E4689-1D72-48A8-B466-DE455D308F15}" type="datetimeFigureOut">
              <a:rPr lang="fr-FR" smtClean="0"/>
              <a:t>28/09/2020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D0D77D-69D6-4FCB-B3C5-B2A384EC5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0135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asterisk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170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6716" y="1825625"/>
            <a:ext cx="5238567" cy="4351338"/>
          </a:xfrm>
        </p:spPr>
      </p:pic>
    </p:spTree>
    <p:extLst>
      <p:ext uri="{BB962C8B-B14F-4D97-AF65-F5344CB8AC3E}">
        <p14:creationId xmlns:p14="http://schemas.microsoft.com/office/powerpoint/2010/main" val="53865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Cree 2 utilisateur compta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8777" y="1825625"/>
            <a:ext cx="6194446" cy="4351338"/>
          </a:xfrm>
        </p:spPr>
      </p:pic>
    </p:spTree>
    <p:extLst>
      <p:ext uri="{BB962C8B-B14F-4D97-AF65-F5344CB8AC3E}">
        <p14:creationId xmlns:p14="http://schemas.microsoft.com/office/powerpoint/2010/main" val="1937834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41805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Il faut aller dans le dossier </a:t>
            </a:r>
            <a:r>
              <a:rPr lang="fr-FR" dirty="0" err="1" smtClean="0"/>
              <a:t>voicemail.conf</a:t>
            </a:r>
            <a:r>
              <a:rPr lang="fr-FR" dirty="0" smtClean="0"/>
              <a:t> pour les boite vocale avec la commande: </a:t>
            </a:r>
            <a:br>
              <a:rPr lang="fr-FR" dirty="0" smtClean="0"/>
            </a:br>
            <a:r>
              <a:rPr lang="fr-FR" dirty="0" smtClean="0"/>
              <a:t>«nano /</a:t>
            </a:r>
            <a:r>
              <a:rPr lang="fr-FR" dirty="0" err="1" smtClean="0"/>
              <a:t>etc</a:t>
            </a:r>
            <a:r>
              <a:rPr lang="fr-FR" dirty="0" smtClean="0"/>
              <a:t>/</a:t>
            </a:r>
            <a:r>
              <a:rPr lang="fr-FR" dirty="0" err="1" smtClean="0"/>
              <a:t>asterisk</a:t>
            </a:r>
            <a:r>
              <a:rPr lang="fr-FR" dirty="0" smtClean="0"/>
              <a:t>/</a:t>
            </a:r>
            <a:r>
              <a:rPr lang="fr-FR" dirty="0" err="1" smtClean="0"/>
              <a:t>voicemail.conf</a:t>
            </a:r>
            <a:r>
              <a:rPr lang="fr-FR" dirty="0" smtClean="0"/>
              <a:t> » 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1394" y="2229386"/>
            <a:ext cx="5169211" cy="4351338"/>
          </a:xfrm>
        </p:spPr>
      </p:pic>
    </p:spTree>
    <p:extLst>
      <p:ext uri="{BB962C8B-B14F-4D97-AF65-F5344CB8AC3E}">
        <p14:creationId xmlns:p14="http://schemas.microsoft.com/office/powerpoint/2010/main" val="231791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947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Installer </a:t>
            </a:r>
            <a:r>
              <a:rPr lang="fr-FR" dirty="0" err="1" smtClean="0"/>
              <a:t>asterisk</a:t>
            </a:r>
            <a:r>
              <a:rPr lang="fr-FR" dirty="0" smtClean="0"/>
              <a:t> avec la commande:  </a:t>
            </a:r>
            <a:br>
              <a:rPr lang="fr-FR" dirty="0" smtClean="0"/>
            </a:br>
            <a:r>
              <a:rPr lang="fr-FR" dirty="0" smtClean="0"/>
              <a:t>« </a:t>
            </a:r>
            <a:r>
              <a:rPr lang="fr-FR" dirty="0" err="1" smtClean="0"/>
              <a:t>apt-get</a:t>
            </a:r>
            <a:r>
              <a:rPr lang="fr-FR" dirty="0" smtClean="0"/>
              <a:t> </a:t>
            </a:r>
            <a:r>
              <a:rPr lang="fr-FR" dirty="0" err="1" smtClean="0"/>
              <a:t>install</a:t>
            </a:r>
            <a:r>
              <a:rPr lang="fr-FR" dirty="0" smtClean="0"/>
              <a:t> </a:t>
            </a:r>
            <a:r>
              <a:rPr lang="fr-FR" dirty="0" err="1" smtClean="0"/>
              <a:t>asterisk</a:t>
            </a:r>
            <a:r>
              <a:rPr lang="fr-FR" dirty="0" smtClean="0"/>
              <a:t> ». 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152" y="3253477"/>
            <a:ext cx="7487695" cy="1495634"/>
          </a:xfrm>
        </p:spPr>
      </p:pic>
    </p:spTree>
    <p:extLst>
      <p:ext uri="{BB962C8B-B14F-4D97-AF65-F5344CB8AC3E}">
        <p14:creationId xmlns:p14="http://schemas.microsoft.com/office/powerpoint/2010/main" val="249588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Il faut rentrer dans </a:t>
            </a:r>
            <a:r>
              <a:rPr lang="fr-FR" dirty="0" err="1" smtClean="0"/>
              <a:t>asterisk</a:t>
            </a:r>
            <a:r>
              <a:rPr lang="fr-FR" dirty="0" smtClean="0"/>
              <a:t> avec la commande: « </a:t>
            </a:r>
            <a:r>
              <a:rPr lang="fr-FR" dirty="0" err="1" smtClean="0"/>
              <a:t>sudo</a:t>
            </a:r>
            <a:r>
              <a:rPr lang="fr-FR" dirty="0" smtClean="0"/>
              <a:t> su </a:t>
            </a:r>
            <a:r>
              <a:rPr lang="fr-FR" dirty="0" err="1" smtClean="0"/>
              <a:t>asterisk</a:t>
            </a:r>
            <a:r>
              <a:rPr lang="fr-FR" dirty="0" smtClean="0"/>
              <a:t> –</a:t>
            </a:r>
            <a:r>
              <a:rPr lang="fr-FR" dirty="0" err="1" smtClean="0"/>
              <a:t>rvvvv</a:t>
            </a:r>
            <a:r>
              <a:rPr lang="fr-FR" dirty="0" smtClean="0"/>
              <a:t> ».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4994" y="2386581"/>
            <a:ext cx="7602011" cy="3229426"/>
          </a:xfrm>
        </p:spPr>
      </p:pic>
    </p:spTree>
    <p:extLst>
      <p:ext uri="{BB962C8B-B14F-4D97-AF65-F5344CB8AC3E}">
        <p14:creationId xmlns:p14="http://schemas.microsoft.com/office/powerpoint/2010/main" val="67525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8430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Pour montrer </a:t>
            </a:r>
            <a:r>
              <a:rPr lang="fr-FR" dirty="0"/>
              <a:t>la </a:t>
            </a:r>
            <a:r>
              <a:rPr lang="fr-FR" dirty="0" smtClean="0"/>
              <a:t>liste des </a:t>
            </a:r>
            <a:r>
              <a:rPr lang="fr-FR" dirty="0"/>
              <a:t>utilisateurs créés sur le </a:t>
            </a:r>
            <a:r>
              <a:rPr lang="fr-FR" dirty="0" smtClean="0"/>
              <a:t>serveur il faut entrer la </a:t>
            </a:r>
            <a:r>
              <a:rPr lang="fr-FR" dirty="0"/>
              <a:t>commande:</a:t>
            </a:r>
            <a:br>
              <a:rPr lang="fr-FR" dirty="0"/>
            </a:br>
            <a:r>
              <a:rPr lang="fr-FR" dirty="0"/>
              <a:t>« </a:t>
            </a:r>
            <a:r>
              <a:rPr lang="fr-FR" dirty="0" err="1"/>
              <a:t>sip</a:t>
            </a:r>
            <a:r>
              <a:rPr lang="fr-FR" dirty="0"/>
              <a:t> show </a:t>
            </a:r>
            <a:r>
              <a:rPr lang="fr-FR" dirty="0" err="1" smtClean="0"/>
              <a:t>users</a:t>
            </a:r>
            <a:r>
              <a:rPr lang="fr-FR" dirty="0" smtClean="0"/>
              <a:t> ».</a:t>
            </a:r>
            <a:endParaRPr lang="fr-FR" dirty="0"/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4521" y="3856769"/>
            <a:ext cx="7582958" cy="1476581"/>
          </a:xfrm>
        </p:spPr>
      </p:pic>
    </p:spTree>
    <p:extLst>
      <p:ext uri="{BB962C8B-B14F-4D97-AF65-F5344CB8AC3E}">
        <p14:creationId xmlns:p14="http://schemas.microsoft.com/office/powerpoint/2010/main" val="121732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641805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Pour afficher </a:t>
            </a:r>
            <a:r>
              <a:rPr lang="fr-FR" dirty="0"/>
              <a:t>la liste des téléphones enregistrés auprès du </a:t>
            </a:r>
            <a:r>
              <a:rPr lang="fr-FR" dirty="0" smtClean="0"/>
              <a:t>serveur il faut </a:t>
            </a:r>
            <a:r>
              <a:rPr lang="fr-FR" dirty="0" err="1" smtClean="0"/>
              <a:t>fair</a:t>
            </a:r>
            <a:r>
              <a:rPr lang="fr-FR" dirty="0" smtClean="0"/>
              <a:t> </a:t>
            </a:r>
            <a:r>
              <a:rPr lang="fr-FR" dirty="0"/>
              <a:t>la commande:</a:t>
            </a:r>
            <a:br>
              <a:rPr lang="fr-FR" dirty="0"/>
            </a:br>
            <a:r>
              <a:rPr lang="fr-FR" dirty="0" smtClean="0"/>
              <a:t>« </a:t>
            </a:r>
            <a:r>
              <a:rPr lang="fr-FR" dirty="0" err="1" smtClean="0"/>
              <a:t>sip</a:t>
            </a:r>
            <a:r>
              <a:rPr lang="fr-FR" dirty="0" smtClean="0"/>
              <a:t> </a:t>
            </a:r>
            <a:r>
              <a:rPr lang="fr-FR" dirty="0"/>
              <a:t>show </a:t>
            </a:r>
            <a:r>
              <a:rPr lang="fr-FR" dirty="0" err="1" smtClean="0"/>
              <a:t>peers</a:t>
            </a:r>
            <a:r>
              <a:rPr lang="fr-FR" dirty="0" smtClean="0"/>
              <a:t> ».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4994" y="3301109"/>
            <a:ext cx="7602011" cy="1400370"/>
          </a:xfrm>
        </p:spPr>
      </p:pic>
    </p:spTree>
    <p:extLst>
      <p:ext uri="{BB962C8B-B14F-4D97-AF65-F5344CB8AC3E}">
        <p14:creationId xmlns:p14="http://schemas.microsoft.com/office/powerpoint/2010/main" val="193786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Pour </a:t>
            </a:r>
            <a:r>
              <a:rPr lang="fr-FR" dirty="0" smtClean="0"/>
              <a:t>afficher le </a:t>
            </a:r>
            <a:r>
              <a:rPr lang="fr-FR" dirty="0"/>
              <a:t>plan de </a:t>
            </a:r>
            <a:r>
              <a:rPr lang="fr-FR" dirty="0" smtClean="0"/>
              <a:t>numérotation il faut </a:t>
            </a:r>
            <a:r>
              <a:rPr lang="fr-FR" dirty="0" err="1" smtClean="0"/>
              <a:t>fair</a:t>
            </a:r>
            <a:r>
              <a:rPr lang="fr-FR" dirty="0" smtClean="0"/>
              <a:t> </a:t>
            </a:r>
            <a:r>
              <a:rPr lang="fr-FR" dirty="0"/>
              <a:t>la commande:  « </a:t>
            </a:r>
            <a:r>
              <a:rPr lang="fr-FR" dirty="0" err="1"/>
              <a:t>dialplan</a:t>
            </a:r>
            <a:r>
              <a:rPr lang="fr-FR" dirty="0"/>
              <a:t> </a:t>
            </a:r>
            <a:r>
              <a:rPr lang="fr-FR" dirty="0" smtClean="0"/>
              <a:t>show »</a:t>
            </a:r>
            <a:endParaRPr lang="fr-FR" dirty="0"/>
          </a:p>
        </p:txBody>
      </p:sp>
      <p:pic>
        <p:nvPicPr>
          <p:cNvPr id="8" name="Espace réservé du contenu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8962" y="1825625"/>
            <a:ext cx="6194075" cy="4351338"/>
          </a:xfrm>
        </p:spPr>
      </p:pic>
    </p:spTree>
    <p:extLst>
      <p:ext uri="{BB962C8B-B14F-4D97-AF65-F5344CB8AC3E}">
        <p14:creationId xmlns:p14="http://schemas.microsoft.com/office/powerpoint/2010/main" val="201745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70553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Pour affichage les </a:t>
            </a:r>
            <a:r>
              <a:rPr lang="fr-FR" dirty="0"/>
              <a:t>statistiques des liaisons entre serveurs </a:t>
            </a:r>
            <a:r>
              <a:rPr lang="fr-FR" dirty="0" err="1" smtClean="0"/>
              <a:t>Asterisk</a:t>
            </a:r>
            <a:r>
              <a:rPr lang="fr-FR" dirty="0" smtClean="0"/>
              <a:t> il faut utiliser la commande:</a:t>
            </a:r>
            <a:br>
              <a:rPr lang="fr-FR" dirty="0" smtClean="0"/>
            </a:br>
            <a:r>
              <a:rPr lang="fr-FR" dirty="0" smtClean="0"/>
              <a:t>« iax2 show </a:t>
            </a:r>
            <a:r>
              <a:rPr lang="fr-FR" dirty="0" err="1" smtClean="0"/>
              <a:t>stats</a:t>
            </a:r>
            <a:r>
              <a:rPr lang="fr-FR" dirty="0" smtClean="0"/>
              <a:t> »</a:t>
            </a:r>
            <a:endParaRPr lang="fr-FR" dirty="0"/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231" y="3015319"/>
            <a:ext cx="7611537" cy="1971950"/>
          </a:xfrm>
        </p:spPr>
      </p:pic>
    </p:spTree>
    <p:extLst>
      <p:ext uri="{BB962C8B-B14F-4D97-AF65-F5344CB8AC3E}">
        <p14:creationId xmlns:p14="http://schemas.microsoft.com/office/powerpoint/2010/main" val="3528862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66255"/>
            <a:ext cx="10515600" cy="1524433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Pour crée des utilisateurs il faut entrer dans le dossier </a:t>
            </a:r>
            <a:r>
              <a:rPr lang="fr-FR" dirty="0" err="1" smtClean="0"/>
              <a:t>users.conf</a:t>
            </a:r>
            <a:r>
              <a:rPr lang="fr-FR" dirty="0" smtClean="0"/>
              <a:t>  avec la commande:</a:t>
            </a:r>
            <a:br>
              <a:rPr lang="fr-FR" dirty="0" smtClean="0"/>
            </a:br>
            <a:r>
              <a:rPr lang="fr-FR" dirty="0" smtClean="0"/>
              <a:t> « nano /</a:t>
            </a:r>
            <a:r>
              <a:rPr lang="fr-FR" dirty="0" err="1" smtClean="0"/>
              <a:t>etc</a:t>
            </a:r>
            <a:r>
              <a:rPr lang="fr-FR" dirty="0" smtClean="0"/>
              <a:t>/</a:t>
            </a:r>
            <a:r>
              <a:rPr lang="fr-FR" dirty="0" err="1" smtClean="0"/>
              <a:t>asterisk</a:t>
            </a:r>
            <a:r>
              <a:rPr lang="fr-FR" dirty="0" smtClean="0"/>
              <a:t>/</a:t>
            </a:r>
            <a:r>
              <a:rPr lang="fr-FR" dirty="0" err="1" smtClean="0"/>
              <a:t>users.conf</a:t>
            </a:r>
            <a:r>
              <a:rPr lang="fr-FR" dirty="0" smtClean="0"/>
              <a:t> »</a:t>
            </a:r>
            <a:endParaRPr lang="fr-FR" dirty="0"/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9338" y="1825625"/>
            <a:ext cx="6113323" cy="4351338"/>
          </a:xfrm>
        </p:spPr>
      </p:pic>
    </p:spTree>
    <p:extLst>
      <p:ext uri="{BB962C8B-B14F-4D97-AF65-F5344CB8AC3E}">
        <p14:creationId xmlns:p14="http://schemas.microsoft.com/office/powerpoint/2010/main" val="315778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Cree 2 utilisateur en finance</a:t>
            </a:r>
            <a:endParaRPr lang="fr-FR" dirty="0"/>
          </a:p>
        </p:txBody>
      </p:sp>
      <p:pic>
        <p:nvPicPr>
          <p:cNvPr id="8" name="Espace réservé du contenu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1319" y="1825625"/>
            <a:ext cx="6009361" cy="4351338"/>
          </a:xfrm>
        </p:spPr>
      </p:pic>
    </p:spTree>
    <p:extLst>
      <p:ext uri="{BB962C8B-B14F-4D97-AF65-F5344CB8AC3E}">
        <p14:creationId xmlns:p14="http://schemas.microsoft.com/office/powerpoint/2010/main" val="1072283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7CEFC7ACE24C4E95B198006A465007" ma:contentTypeVersion="9" ma:contentTypeDescription="Crée un document." ma:contentTypeScope="" ma:versionID="8d03127468afa321f0108f9a5ffd659c">
  <xsd:schema xmlns:xsd="http://www.w3.org/2001/XMLSchema" xmlns:xs="http://www.w3.org/2001/XMLSchema" xmlns:p="http://schemas.microsoft.com/office/2006/metadata/properties" xmlns:ns2="91211322-9e8a-41ee-b465-1aca8b084366" targetNamespace="http://schemas.microsoft.com/office/2006/metadata/properties" ma:root="true" ma:fieldsID="ab107a5bde1dd643e5a8b65ac1406db2" ns2:_="">
    <xsd:import namespace="91211322-9e8a-41ee-b465-1aca8b084366"/>
    <xsd:element name="properties">
      <xsd:complexType>
        <xsd:sequence>
          <xsd:element name="documentManagement">
            <xsd:complexType>
              <xsd:all>
                <xsd:element ref="ns2:ReferenceI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211322-9e8a-41ee-b465-1aca8b084366" elementFormDefault="qualified">
    <xsd:import namespace="http://schemas.microsoft.com/office/2006/documentManagement/types"/>
    <xsd:import namespace="http://schemas.microsoft.com/office/infopath/2007/PartnerControls"/>
    <xsd:element name="ReferenceId" ma:index="8" nillable="true" ma:displayName="ReferenceId" ma:indexed="true" ma:internalName="ReferenceId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ferenceId xmlns="91211322-9e8a-41ee-b465-1aca8b084366" xsi:nil="true"/>
  </documentManagement>
</p:properties>
</file>

<file path=customXml/itemProps1.xml><?xml version="1.0" encoding="utf-8"?>
<ds:datastoreItem xmlns:ds="http://schemas.openxmlformats.org/officeDocument/2006/customXml" ds:itemID="{BE15CDC6-EA51-4F0A-AEB9-3AC5463AD3A0}"/>
</file>

<file path=customXml/itemProps2.xml><?xml version="1.0" encoding="utf-8"?>
<ds:datastoreItem xmlns:ds="http://schemas.openxmlformats.org/officeDocument/2006/customXml" ds:itemID="{290DA86E-F585-4722-A780-C360CAB6D4B7}"/>
</file>

<file path=customXml/itemProps3.xml><?xml version="1.0" encoding="utf-8"?>
<ds:datastoreItem xmlns:ds="http://schemas.openxmlformats.org/officeDocument/2006/customXml" ds:itemID="{3CC1EDCA-AE70-40FC-AB15-12AB0B8AA033}"/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115</Words>
  <Application>Microsoft Office PowerPoint</Application>
  <PresentationFormat>Grand écran</PresentationFormat>
  <Paragraphs>11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Thème Office</vt:lpstr>
      <vt:lpstr>asterisk</vt:lpstr>
      <vt:lpstr>Installer asterisk avec la commande:   « apt-get install asterisk ». </vt:lpstr>
      <vt:lpstr>Il faut rentrer dans asterisk avec la commande: « sudo su asterisk –rvvvv ».</vt:lpstr>
      <vt:lpstr>Pour montrer la liste des utilisateurs créés sur le serveur il faut entrer la commande: « sip show users ».</vt:lpstr>
      <vt:lpstr>Pour afficher la liste des téléphones enregistrés auprès du serveur il faut fair la commande: « sip show peers ».</vt:lpstr>
      <vt:lpstr>Pour afficher le plan de numérotation il faut fair la commande:  « dialplan show »</vt:lpstr>
      <vt:lpstr>Pour affichage les statistiques des liaisons entre serveurs Asterisk il faut utiliser la commande: « iax2 show stats »</vt:lpstr>
      <vt:lpstr>Pour crée des utilisateurs il faut entrer dans le dossier users.conf  avec la commande:  « nano /etc/asterisk/users.conf »</vt:lpstr>
      <vt:lpstr>Cree 2 utilisateur en finance</vt:lpstr>
      <vt:lpstr>Présentation PowerPoint</vt:lpstr>
      <vt:lpstr>Cree 2 utilisateur compta</vt:lpstr>
      <vt:lpstr>Il faut aller dans le dossier voicemail.conf pour les boite vocale avec la commande:  «nano /etc/asterisk/voicemail.conf » </vt:lpstr>
      <vt:lpstr>Présentation PowerPoint</vt:lpstr>
    </vt:vector>
  </TitlesOfParts>
  <Company>CCIR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BRET Sébastien</dc:creator>
  <cp:lastModifiedBy>BRET Sébastien</cp:lastModifiedBy>
  <cp:revision>8</cp:revision>
  <dcterms:created xsi:type="dcterms:W3CDTF">2020-09-28T12:40:38Z</dcterms:created>
  <dcterms:modified xsi:type="dcterms:W3CDTF">2020-09-28T14:21:22Z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0x010100827CEFC7ACE24C4E95B198006A465007</vt:lpwstr>
  </property>
</Properties>
</file>