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0" r:id="rId2"/>
    <p:sldMasterId id="2147483663" r:id="rId3"/>
  </p:sldMasterIdLst>
  <p:notesMasterIdLst>
    <p:notesMasterId r:id="rId34"/>
  </p:notesMasterIdLst>
  <p:sldIdLst>
    <p:sldId id="256" r:id="rId4"/>
    <p:sldId id="257" r:id="rId5"/>
    <p:sldId id="25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12192000" cy="6858000"/>
  <p:notesSz cx="6858000" cy="9144000"/>
  <p:embeddedFontLs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Century Gothic" panose="020B0502020202020204" pitchFamily="34" charset="0"/>
      <p:regular r:id="rId39"/>
      <p:bold r:id="rId40"/>
      <p:italic r:id="rId41"/>
      <p:boldItalic r:id="rId42"/>
    </p:embeddedFont>
    <p:embeddedFont>
      <p:font typeface="Gill Sans" panose="020B0604020202020204" charset="0"/>
      <p:regular r:id="rId43"/>
      <p:bold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6" roundtripDataSignature="AMtx7mhO8WEAC4nqF767csb/SPaFQ1UL6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5.fntdata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font" Target="fonts/font2.fntdata"/><Relationship Id="rId49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font" Target="fonts/font10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font" Target="fonts/font4.fntdata"/><Relationship Id="rId46" Type="http://customschemas.google.com/relationships/presentationmetadata" Target="metadata"/><Relationship Id="rId20" Type="http://schemas.openxmlformats.org/officeDocument/2006/relationships/slide" Target="slides/slide17.xml"/><Relationship Id="rId41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13aa8dc4b69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13aa8dc4b69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13aa8dc4b69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13aa8dc4b69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13aa8dc4b69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13aa8dc4b69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13aa8dc4b69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13aa8dc4b69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13aa8dc4b69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13aa8dc4b69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13aa8dc4b69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13aa8dc4b69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13aa8dc4b69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13aa8dc4b69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13aa8dc4b69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13aa8dc4b69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13aa8dc4b69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13aa8dc4b69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13aa8dc4b69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13aa8dc4b69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13aa8dc4b69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13aa8dc4b69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13aa8dc4b69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13aa8dc4b69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13aa8dc4b69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13aa8dc4b69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13aa8dc4b69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13aa8dc4b69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13aa8dc4b69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13aa8dc4b69_0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13aa8dc4b69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13aa8dc4b69_0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13aa8dc4b69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13aa8dc4b69_0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13aa8dc4b69_0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13aa8dc4b69_0_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13aa8dc4b69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13aa8dc4b69_0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13aa8dc4b69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13aa8dc4b69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13aa8dc4b69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13aa8dc4b69_0_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13aa8dc4b69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g13aa8dc4b69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13aa8dc4b69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13aa8dc4b69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0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10"/>
          <p:cNvSpPr txBox="1"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Gill Sans"/>
              <a:buNone/>
              <a:defRPr sz="3600"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0"/>
          <p:cNvSpPr txBox="1"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472"/>
              <a:buNone/>
              <a:defRPr sz="1600" cap="none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600"/>
              </a:spcBef>
              <a:spcAft>
                <a:spcPts val="600"/>
              </a:spcAft>
              <a:buSzPts val="1104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10"/>
          <p:cNvSpPr txBox="1">
            <a:spLocks noGrp="1"/>
          </p:cNvSpPr>
          <p:nvPr>
            <p:ph type="dt" idx="10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0"/>
          <p:cNvSpPr txBox="1">
            <a:spLocks noGrp="1"/>
          </p:cNvSpPr>
          <p:nvPr>
            <p:ph type="ftr" idx="11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0"/>
          <p:cNvSpPr txBox="1">
            <a:spLocks noGrp="1"/>
          </p:cNvSpPr>
          <p:nvPr>
            <p:ph type="sldNum" idx="12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4"/>
          <p:cNvSpPr txBox="1"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body" idx="1"/>
          </p:nvPr>
        </p:nvSpPr>
        <p:spPr>
          <a:xfrm rot="5400000">
            <a:off x="4269977" y="-1352782"/>
            <a:ext cx="3652047" cy="1102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75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22072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Char char="◼"/>
              <a:defRPr/>
            </a:lvl2pPr>
            <a:lvl3pPr marL="1371600" lvl="2" indent="-310388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Char char="◼"/>
              <a:defRPr/>
            </a:lvl3pPr>
            <a:lvl4pPr marL="1828800" lvl="3" indent="-298703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4"/>
              <a:buChar char="◼"/>
              <a:defRPr/>
            </a:lvl4pPr>
            <a:lvl5pPr marL="2286000" lvl="4" indent="-29870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4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77" name="Google Shape;77;p24"/>
          <p:cNvSpPr txBox="1">
            <a:spLocks noGrp="1"/>
          </p:cNvSpPr>
          <p:nvPr>
            <p:ph type="dt" idx="10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4"/>
          <p:cNvSpPr txBox="1">
            <a:spLocks noGrp="1"/>
          </p:cNvSpPr>
          <p:nvPr>
            <p:ph type="ftr" idx="11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4"/>
          <p:cNvSpPr txBox="1">
            <a:spLocks noGrp="1"/>
          </p:cNvSpPr>
          <p:nvPr>
            <p:ph type="sldNum" idx="12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 Title and Text" type="vertTitleAndTx">
  <p:cSld name="VERTICAL_TITLE_AND_VERTICAL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5"/>
          <p:cNvSpPr/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5"/>
          <p:cNvSpPr txBox="1">
            <a:spLocks noGrp="1"/>
          </p:cNvSpPr>
          <p:nvPr>
            <p:ph type="title"/>
          </p:nvPr>
        </p:nvSpPr>
        <p:spPr>
          <a:xfrm rot="5400000">
            <a:off x="7362637" y="1705163"/>
            <a:ext cx="4807326" cy="31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Gill Sans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5"/>
          <p:cNvSpPr txBox="1">
            <a:spLocks noGrp="1"/>
          </p:cNvSpPr>
          <p:nvPr>
            <p:ph type="body" idx="1"/>
          </p:nvPr>
        </p:nvSpPr>
        <p:spPr>
          <a:xfrm rot="5400000">
            <a:off x="1952072" y="-313549"/>
            <a:ext cx="4807326" cy="716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75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84" name="Google Shape;84;p25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25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25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25"/>
          <p:cNvSpPr txBox="1">
            <a:spLocks noGrp="1"/>
          </p:cNvSpPr>
          <p:nvPr>
            <p:ph type="dt" idx="10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5"/>
          <p:cNvSpPr txBox="1">
            <a:spLocks noGrp="1"/>
          </p:cNvSpPr>
          <p:nvPr>
            <p:ph type="ftr" idx="11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5"/>
          <p:cNvSpPr txBox="1">
            <a:spLocks noGrp="1"/>
          </p:cNvSpPr>
          <p:nvPr>
            <p:ph type="sldNum" idx="12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2"/>
          <p:cNvSpPr txBox="1"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200"/>
              <a:buFont typeface="Century Gothic"/>
              <a:buNone/>
              <a:defRPr sz="7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2"/>
          <p:cNvSpPr txBox="1"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1000"/>
              </a:spcBef>
              <a:spcAft>
                <a:spcPts val="0"/>
              </a:spcAft>
              <a:buSzPts val="1600"/>
              <a:buNone/>
              <a:defRPr cap="none">
                <a:solidFill>
                  <a:srgbClr val="86D1D8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12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2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2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4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4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11" name="Google Shape;111;p14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4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4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5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5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29" name="Google Shape;129;p15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15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15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6"/>
          <p:cNvSpPr txBox="1"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6"/>
          <p:cNvSpPr txBox="1">
            <a:spLocks noGrp="1"/>
          </p:cNvSpPr>
          <p:nvPr>
            <p:ph type="body" idx="1"/>
          </p:nvPr>
        </p:nvSpPr>
        <p:spPr>
          <a:xfrm>
            <a:off x="581192" y="2340864"/>
            <a:ext cx="11029615" cy="3634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3375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24" name="Google Shape;24;p16"/>
          <p:cNvSpPr txBox="1">
            <a:spLocks noGrp="1"/>
          </p:cNvSpPr>
          <p:nvPr>
            <p:ph type="dt" idx="10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6"/>
          <p:cNvSpPr txBox="1">
            <a:spLocks noGrp="1"/>
          </p:cNvSpPr>
          <p:nvPr>
            <p:ph type="ftr" idx="11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6"/>
          <p:cNvSpPr txBox="1">
            <a:spLocks noGrp="1"/>
          </p:cNvSpPr>
          <p:nvPr>
            <p:ph type="sldNum" idx="12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"/>
          <p:cNvSpPr/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17"/>
          <p:cNvSpPr txBox="1"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Gill Sans"/>
              <a:buNone/>
              <a:defRPr sz="3600" b="0" cap="none"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7"/>
          <p:cNvSpPr txBox="1"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None/>
              <a:defRPr sz="180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17"/>
          <p:cNvSpPr txBox="1">
            <a:spLocks noGrp="1"/>
          </p:cNvSpPr>
          <p:nvPr>
            <p:ph type="dt" idx="10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7"/>
          <p:cNvSpPr txBox="1">
            <a:spLocks noGrp="1"/>
          </p:cNvSpPr>
          <p:nvPr>
            <p:ph type="ftr" idx="11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7"/>
          <p:cNvSpPr txBox="1">
            <a:spLocks noGrp="1"/>
          </p:cNvSpPr>
          <p:nvPr>
            <p:ph type="sldNum" idx="12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8"/>
          <p:cNvSpPr txBox="1"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8"/>
          <p:cNvSpPr txBox="1">
            <a:spLocks noGrp="1"/>
          </p:cNvSpPr>
          <p:nvPr>
            <p:ph type="body" idx="1"/>
          </p:nvPr>
        </p:nvSpPr>
        <p:spPr>
          <a:xfrm>
            <a:off x="581193" y="2228003"/>
            <a:ext cx="5194767" cy="3633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3375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37" name="Google Shape;37;p18"/>
          <p:cNvSpPr txBox="1">
            <a:spLocks noGrp="1"/>
          </p:cNvSpPr>
          <p:nvPr>
            <p:ph type="body" idx="2"/>
          </p:nvPr>
        </p:nvSpPr>
        <p:spPr>
          <a:xfrm>
            <a:off x="6416039" y="2228003"/>
            <a:ext cx="5194769" cy="3633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3375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38" name="Google Shape;38;p18"/>
          <p:cNvSpPr txBox="1">
            <a:spLocks noGrp="1"/>
          </p:cNvSpPr>
          <p:nvPr>
            <p:ph type="dt" idx="10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8"/>
          <p:cNvSpPr txBox="1">
            <a:spLocks noGrp="1"/>
          </p:cNvSpPr>
          <p:nvPr>
            <p:ph type="ftr" idx="11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8"/>
          <p:cNvSpPr txBox="1">
            <a:spLocks noGrp="1"/>
          </p:cNvSpPr>
          <p:nvPr>
            <p:ph type="sldNum" idx="12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9"/>
          <p:cNvSpPr txBox="1"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9"/>
          <p:cNvSpPr txBox="1"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40"/>
              <a:buNone/>
              <a:defRPr sz="2000" b="0">
                <a:solidFill>
                  <a:srgbClr val="3F3F3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472"/>
              <a:buNone/>
              <a:defRPr sz="1600" b="1"/>
            </a:lvl9pPr>
          </a:lstStyle>
          <a:p>
            <a:endParaRPr/>
          </a:p>
        </p:txBody>
      </p:sp>
      <p:sp>
        <p:nvSpPr>
          <p:cNvPr id="44" name="Google Shape;44;p19"/>
          <p:cNvSpPr txBox="1">
            <a:spLocks noGrp="1"/>
          </p:cNvSpPr>
          <p:nvPr>
            <p:ph type="body" idx="2"/>
          </p:nvPr>
        </p:nvSpPr>
        <p:spPr>
          <a:xfrm>
            <a:off x="581194" y="2926052"/>
            <a:ext cx="5194766" cy="2934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75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45" name="Google Shape;45;p19"/>
          <p:cNvSpPr txBox="1">
            <a:spLocks noGrp="1"/>
          </p:cNvSpPr>
          <p:nvPr>
            <p:ph type="body" idx="3"/>
          </p:nvPr>
        </p:nvSpPr>
        <p:spPr>
          <a:xfrm>
            <a:off x="6416039" y="2250892"/>
            <a:ext cx="5194770" cy="553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Noto Sans Symbols"/>
              <a:buNone/>
              <a:defRPr sz="2000" b="0">
                <a:solidFill>
                  <a:srgbClr val="3F3F3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472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19"/>
          <p:cNvSpPr txBox="1">
            <a:spLocks noGrp="1"/>
          </p:cNvSpPr>
          <p:nvPr>
            <p:ph type="body" idx="4"/>
          </p:nvPr>
        </p:nvSpPr>
        <p:spPr>
          <a:xfrm>
            <a:off x="6416037" y="2926052"/>
            <a:ext cx="5194771" cy="2934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75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47" name="Google Shape;47;p19"/>
          <p:cNvSpPr txBox="1">
            <a:spLocks noGrp="1"/>
          </p:cNvSpPr>
          <p:nvPr>
            <p:ph type="dt" idx="10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9"/>
          <p:cNvSpPr txBox="1">
            <a:spLocks noGrp="1"/>
          </p:cNvSpPr>
          <p:nvPr>
            <p:ph type="ftr" idx="11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9"/>
          <p:cNvSpPr txBox="1">
            <a:spLocks noGrp="1"/>
          </p:cNvSpPr>
          <p:nvPr>
            <p:ph type="sldNum" idx="12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0"/>
          <p:cNvSpPr txBox="1"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0"/>
          <p:cNvSpPr txBox="1">
            <a:spLocks noGrp="1"/>
          </p:cNvSpPr>
          <p:nvPr>
            <p:ph type="dt" idx="10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0"/>
          <p:cNvSpPr txBox="1">
            <a:spLocks noGrp="1"/>
          </p:cNvSpPr>
          <p:nvPr>
            <p:ph type="ftr" idx="11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0"/>
          <p:cNvSpPr txBox="1">
            <a:spLocks noGrp="1"/>
          </p:cNvSpPr>
          <p:nvPr>
            <p:ph type="sldNum" idx="12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1"/>
          <p:cNvSpPr txBox="1">
            <a:spLocks noGrp="1"/>
          </p:cNvSpPr>
          <p:nvPr>
            <p:ph type="dt" idx="10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1"/>
          <p:cNvSpPr txBox="1">
            <a:spLocks noGrp="1"/>
          </p:cNvSpPr>
          <p:nvPr>
            <p:ph type="ftr" idx="11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1"/>
          <p:cNvSpPr txBox="1">
            <a:spLocks noGrp="1"/>
          </p:cNvSpPr>
          <p:nvPr>
            <p:ph type="sldNum" idx="12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2"/>
          <p:cNvSpPr/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22"/>
          <p:cNvSpPr txBox="1"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ill Sans"/>
              <a:buNone/>
              <a:defRPr sz="2400" b="0"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2"/>
          <p:cNvSpPr txBox="1">
            <a:spLocks noGrp="1"/>
          </p:cNvSpPr>
          <p:nvPr>
            <p:ph type="body" idx="1"/>
          </p:nvPr>
        </p:nvSpPr>
        <p:spPr>
          <a:xfrm>
            <a:off x="4900928" y="1179829"/>
            <a:ext cx="6650991" cy="4658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544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40"/>
              <a:buChar char="◼"/>
              <a:defRPr sz="2000">
                <a:solidFill>
                  <a:schemeClr val="dk2"/>
                </a:solidFill>
              </a:defRPr>
            </a:lvl1pPr>
            <a:lvl2pPr marL="914400" lvl="1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 sz="1800">
                <a:solidFill>
                  <a:schemeClr val="dk2"/>
                </a:solidFill>
              </a:defRPr>
            </a:lvl2pPr>
            <a:lvl3pPr marL="1371600" lvl="2" indent="-322072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Char char="◼"/>
              <a:defRPr sz="1600">
                <a:solidFill>
                  <a:schemeClr val="dk2"/>
                </a:solidFill>
              </a:defRPr>
            </a:lvl3pPr>
            <a:lvl4pPr marL="1828800" lvl="3" indent="-310388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4pPr>
            <a:lvl5pPr marL="2286000" lvl="4" indent="-310388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5pPr>
            <a:lvl6pPr marL="2743200" lvl="5" indent="-310388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6pPr>
            <a:lvl7pPr marL="3200400" lvl="6" indent="-310388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7pPr>
            <a:lvl8pPr marL="3657600" lvl="7" indent="-310388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8pPr>
            <a:lvl9pPr marL="4114800" lvl="8" indent="-310388" algn="l">
              <a:spcBef>
                <a:spcPts val="600"/>
              </a:spcBef>
              <a:spcAft>
                <a:spcPts val="60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3" name="Google Shape;63;p22"/>
          <p:cNvSpPr txBox="1">
            <a:spLocks noGrp="1"/>
          </p:cNvSpPr>
          <p:nvPr>
            <p:ph type="body" idx="2"/>
          </p:nvPr>
        </p:nvSpPr>
        <p:spPr>
          <a:xfrm>
            <a:off x="767857" y="2836654"/>
            <a:ext cx="3031852" cy="3001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472"/>
              <a:buNone/>
              <a:defRPr sz="16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12"/>
              <a:buNone/>
              <a:defRPr sz="1100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92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828"/>
              <a:buNone/>
              <a:defRPr sz="900"/>
            </a:lvl9pPr>
          </a:lstStyle>
          <a:p>
            <a:endParaRPr/>
          </a:p>
        </p:txBody>
      </p:sp>
      <p:sp>
        <p:nvSpPr>
          <p:cNvPr id="64" name="Google Shape;64;p22"/>
          <p:cNvSpPr txBox="1">
            <a:spLocks noGrp="1"/>
          </p:cNvSpPr>
          <p:nvPr>
            <p:ph type="dt" idx="10"/>
          </p:nvPr>
        </p:nvSpPr>
        <p:spPr>
          <a:xfrm>
            <a:off x="7605951" y="6456916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2"/>
          <p:cNvSpPr txBox="1">
            <a:spLocks noGrp="1"/>
          </p:cNvSpPr>
          <p:nvPr>
            <p:ph type="ftr" idx="11"/>
          </p:nvPr>
        </p:nvSpPr>
        <p:spPr>
          <a:xfrm>
            <a:off x="581192" y="6452590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2"/>
          <p:cNvSpPr txBox="1">
            <a:spLocks noGrp="1"/>
          </p:cNvSpPr>
          <p:nvPr>
            <p:ph type="sldNum" idx="12"/>
          </p:nvPr>
        </p:nvSpPr>
        <p:spPr>
          <a:xfrm>
            <a:off x="10558300" y="6456916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3"/>
          <p:cNvSpPr txBox="1"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Gill Sans"/>
              <a:buNone/>
              <a:defRPr sz="2400" b="0"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3"/>
          <p:cNvSpPr>
            <a:spLocks noGrp="1"/>
          </p:cNvSpPr>
          <p:nvPr>
            <p:ph type="pic" idx="2"/>
          </p:nvPr>
        </p:nvSpPr>
        <p:spPr>
          <a:xfrm>
            <a:off x="447817" y="641350"/>
            <a:ext cx="11290859" cy="3651249"/>
          </a:xfrm>
          <a:prstGeom prst="rect">
            <a:avLst/>
          </a:prstGeom>
          <a:noFill/>
          <a:ln>
            <a:noFill/>
          </a:ln>
        </p:spPr>
      </p:sp>
      <p:sp>
        <p:nvSpPr>
          <p:cNvPr id="70" name="Google Shape;70;p23"/>
          <p:cNvSpPr txBox="1">
            <a:spLocks noGrp="1"/>
          </p:cNvSpPr>
          <p:nvPr>
            <p:ph type="body" idx="1"/>
          </p:nvPr>
        </p:nvSpPr>
        <p:spPr>
          <a:xfrm>
            <a:off x="581192" y="5260127"/>
            <a:ext cx="11029617" cy="998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472"/>
              <a:buNone/>
              <a:defRPr sz="1600"/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4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92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828"/>
              <a:buNone/>
              <a:defRPr sz="900"/>
            </a:lvl9pPr>
          </a:lstStyle>
          <a:p>
            <a:endParaRPr/>
          </a:p>
        </p:txBody>
      </p:sp>
      <p:sp>
        <p:nvSpPr>
          <p:cNvPr id="71" name="Google Shape;71;p23"/>
          <p:cNvSpPr txBox="1">
            <a:spLocks noGrp="1"/>
          </p:cNvSpPr>
          <p:nvPr>
            <p:ph type="dt" idx="10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3"/>
          <p:cNvSpPr txBox="1">
            <a:spLocks noGrp="1"/>
          </p:cNvSpPr>
          <p:nvPr>
            <p:ph type="ftr" idx="11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3"/>
          <p:cNvSpPr txBox="1">
            <a:spLocks noGrp="1"/>
          </p:cNvSpPr>
          <p:nvPr>
            <p:ph type="sldNum" idx="12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heme" Target="../theme/theme2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 txBox="1"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Gill Sans"/>
              <a:buNone/>
              <a:defRPr sz="28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9"/>
          <p:cNvSpPr txBox="1"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33375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656"/>
              <a:buFont typeface="Noto Sans Symbols"/>
              <a:buChar char="◼"/>
              <a:defRPr sz="18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2207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10388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298703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298704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29870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29870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29870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298703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8" name="Google Shape;8;p9"/>
          <p:cNvSpPr txBox="1">
            <a:spLocks noGrp="1"/>
          </p:cNvSpPr>
          <p:nvPr>
            <p:ph type="dt" idx="10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9" name="Google Shape;9;p9"/>
          <p:cNvSpPr txBox="1">
            <a:spLocks noGrp="1"/>
          </p:cNvSpPr>
          <p:nvPr>
            <p:ph type="ftr" idx="11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0" name="Google Shape;10;p9"/>
          <p:cNvSpPr txBox="1">
            <a:spLocks noGrp="1"/>
          </p:cNvSpPr>
          <p:nvPr>
            <p:ph type="sldNum" idx="12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11" name="Google Shape;11;p9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9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1"/>
          <p:cNvPicPr preferRelativeResize="0"/>
          <p:nvPr/>
        </p:nvPicPr>
        <p:blipFill rotWithShape="1">
          <a:blip r:embed="rId5">
            <a:alphaModFix/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1"/>
          <p:cNvPicPr preferRelativeResize="0"/>
          <p:nvPr/>
        </p:nvPicPr>
        <p:blipFill rotWithShape="1">
          <a:blip r:embed="rId6">
            <a:alphaModFix/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1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>
            <a:gsLst>
              <a:gs pos="0">
                <a:srgbClr val="4CB9C3">
                  <a:alpha val="6666"/>
                </a:srgbClr>
              </a:gs>
              <a:gs pos="36000">
                <a:srgbClr val="4CB9C3">
                  <a:alpha val="5882"/>
                </a:srgbClr>
              </a:gs>
              <a:gs pos="69000">
                <a:srgbClr val="4CB9C3">
                  <a:alpha val="0"/>
                </a:srgbClr>
              </a:gs>
              <a:gs pos="100000">
                <a:srgbClr val="4CB9C3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4" name="Google Shape;94;p11"/>
          <p:cNvPicPr preferRelativeResize="0"/>
          <p:nvPr/>
        </p:nvPicPr>
        <p:blipFill rotWithShape="1">
          <a:blip r:embed="rId7">
            <a:alphaModFix/>
          </a:blip>
          <a:srcRect t="28812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1"/>
          <p:cNvPicPr preferRelativeResize="0"/>
          <p:nvPr/>
        </p:nvPicPr>
        <p:blipFill rotWithShape="1">
          <a:blip r:embed="rId8">
            <a:alphaModFix/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1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  <a:defRPr sz="4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11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302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Char char="►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2004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440"/>
              <a:buFont typeface="Noto Sans Symbols"/>
              <a:buChar char="►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0988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Char char="►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9971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9972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9972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9972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9972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9972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9" name="Google Shape;99;p11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00" name="Google Shape;100;p11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01" name="Google Shape;101;p11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mc:AlternateContent xmlns:mc="http://schemas.openxmlformats.org/markup-compatibility/2006" xmlns:p14="http://schemas.microsoft.com/office/powerpoint/2010/main">
    <mc:Choice Requires="p14">
      <p:transition spd="slow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13"/>
          <p:cNvPicPr preferRelativeResize="0"/>
          <p:nvPr/>
        </p:nvPicPr>
        <p:blipFill rotWithShape="1">
          <a:blip r:embed="rId4">
            <a:alphaModFix/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3"/>
          <p:cNvPicPr preferRelativeResize="0"/>
          <p:nvPr/>
        </p:nvPicPr>
        <p:blipFill rotWithShape="1">
          <a:blip r:embed="rId5">
            <a:alphaModFix/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3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>
            <a:gsLst>
              <a:gs pos="0">
                <a:srgbClr val="F3F3F3">
                  <a:alpha val="6666"/>
                </a:srgbClr>
              </a:gs>
              <a:gs pos="36000">
                <a:srgbClr val="F3F3F3">
                  <a:alpha val="5882"/>
                </a:srgbClr>
              </a:gs>
              <a:gs pos="69000">
                <a:srgbClr val="F3F3F3">
                  <a:alpha val="0"/>
                </a:srgbClr>
              </a:gs>
              <a:gs pos="100000">
                <a:srgbClr val="F3F3F3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8" name="Google Shape;118;p13"/>
          <p:cNvPicPr preferRelativeResize="0"/>
          <p:nvPr/>
        </p:nvPicPr>
        <p:blipFill rotWithShape="1">
          <a:blip r:embed="rId6">
            <a:alphaModFix/>
          </a:blip>
          <a:srcRect t="28812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3"/>
          <p:cNvPicPr preferRelativeResize="0"/>
          <p:nvPr/>
        </p:nvPicPr>
        <p:blipFill rotWithShape="1">
          <a:blip r:embed="rId7">
            <a:alphaModFix/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13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Century Gothic"/>
              <a:buNone/>
              <a:defRPr sz="42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2" name="Google Shape;122;p13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30200" algn="l" rtl="0">
              <a:spcBef>
                <a:spcPts val="1000"/>
              </a:spcBef>
              <a:spcAft>
                <a:spcPts val="0"/>
              </a:spcAft>
              <a:buClr>
                <a:srgbClr val="F7F7F7"/>
              </a:buClr>
              <a:buSzPts val="1600"/>
              <a:buFont typeface="Noto Sans Symbols"/>
              <a:buChar char="►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20040" algn="l" rtl="0">
              <a:spcBef>
                <a:spcPts val="1000"/>
              </a:spcBef>
              <a:spcAft>
                <a:spcPts val="0"/>
              </a:spcAft>
              <a:buClr>
                <a:srgbClr val="F7F7F7"/>
              </a:buClr>
              <a:buSzPts val="1440"/>
              <a:buFont typeface="Noto Sans Symbols"/>
              <a:buChar char="►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09880" algn="l" rtl="0">
              <a:spcBef>
                <a:spcPts val="1000"/>
              </a:spcBef>
              <a:spcAft>
                <a:spcPts val="0"/>
              </a:spcAft>
              <a:buClr>
                <a:srgbClr val="F7F7F7"/>
              </a:buClr>
              <a:buSzPts val="1280"/>
              <a:buFont typeface="Noto Sans Symbols"/>
              <a:buChar char="►"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99719" algn="l" rtl="0">
              <a:spcBef>
                <a:spcPts val="1000"/>
              </a:spcBef>
              <a:spcAft>
                <a:spcPts val="0"/>
              </a:spcAft>
              <a:buClr>
                <a:srgbClr val="F7F7F7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99720" algn="l" rtl="0">
              <a:spcBef>
                <a:spcPts val="1000"/>
              </a:spcBef>
              <a:spcAft>
                <a:spcPts val="0"/>
              </a:spcAft>
              <a:buClr>
                <a:srgbClr val="F7F7F7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99720" algn="l" rtl="0">
              <a:spcBef>
                <a:spcPts val="1000"/>
              </a:spcBef>
              <a:spcAft>
                <a:spcPts val="0"/>
              </a:spcAft>
              <a:buClr>
                <a:srgbClr val="F7F7F7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99720" algn="l" rtl="0">
              <a:spcBef>
                <a:spcPts val="1000"/>
              </a:spcBef>
              <a:spcAft>
                <a:spcPts val="0"/>
              </a:spcAft>
              <a:buClr>
                <a:srgbClr val="F7F7F7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99720" algn="l" rtl="0">
              <a:spcBef>
                <a:spcPts val="1000"/>
              </a:spcBef>
              <a:spcAft>
                <a:spcPts val="0"/>
              </a:spcAft>
              <a:buClr>
                <a:srgbClr val="F7F7F7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99720" algn="l" rtl="0">
              <a:spcBef>
                <a:spcPts val="1000"/>
              </a:spcBef>
              <a:spcAft>
                <a:spcPts val="0"/>
              </a:spcAft>
              <a:buClr>
                <a:srgbClr val="F7F7F7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23" name="Google Shape;123;p13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24" name="Google Shape;124;p13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25" name="Google Shape;125;p13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</p:sldLayoutIdLst>
  <mc:AlternateContent xmlns:mc="http://schemas.openxmlformats.org/markup-compatibility/2006" xmlns:p14="http://schemas.microsoft.com/office/powerpoint/2010/main">
    <mc:Choice Requires="p14">
      <p:transition spd="slow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</a:pPr>
            <a:endParaRPr sz="1800" b="0" i="0" u="none" strike="noStrike" cap="non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37" name="Google Shape;137;p1" descr="Une image contenant objet d’extérieur, étoile, ciel nocturne&#10;&#10;Description générée automatiquement"/>
          <p:cNvPicPr preferRelativeResize="0"/>
          <p:nvPr/>
        </p:nvPicPr>
        <p:blipFill rotWithShape="1">
          <a:blip r:embed="rId3">
            <a:alphaModFix/>
          </a:blip>
          <a:srcRect r="1" b="285"/>
          <a:stretch/>
        </p:blipFill>
        <p:spPr>
          <a:xfrm>
            <a:off x="-2" y="10"/>
            <a:ext cx="12192002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"/>
          <p:cNvSpPr/>
          <p:nvPr/>
        </p:nvSpPr>
        <p:spPr>
          <a:xfrm flipH="1">
            <a:off x="2788200" y="0"/>
            <a:ext cx="9403800" cy="68580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30000">
                <a:srgbClr val="000000">
                  <a:alpha val="20000"/>
                </a:srgbClr>
              </a:gs>
              <a:gs pos="58000">
                <a:srgbClr val="000000">
                  <a:alpha val="29803"/>
                </a:srgbClr>
              </a:gs>
              <a:gs pos="100000">
                <a:srgbClr val="000000">
                  <a:alpha val="29803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</a:pPr>
            <a:endParaRPr sz="1800" b="0" i="0" u="none" strike="noStrike" cap="non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39" name="Google Shape;139;p1"/>
          <p:cNvSpPr txBox="1">
            <a:spLocks noGrp="1"/>
          </p:cNvSpPr>
          <p:nvPr>
            <p:ph type="subTitle" idx="1"/>
          </p:nvPr>
        </p:nvSpPr>
        <p:spPr>
          <a:xfrm>
            <a:off x="7848600" y="3968496"/>
            <a:ext cx="4023360" cy="1208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72"/>
              <a:buNone/>
            </a:pPr>
            <a:endParaRPr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920"/>
              </a:spcBef>
              <a:spcAft>
                <a:spcPts val="0"/>
              </a:spcAft>
              <a:buSzPts val="1472"/>
              <a:buNone/>
            </a:pPr>
            <a:r>
              <a:rPr lang="fr-FR">
                <a:solidFill>
                  <a:schemeClr val="lt1"/>
                </a:solidFill>
              </a:rPr>
              <a:t> </a:t>
            </a:r>
            <a:endParaRPr/>
          </a:p>
        </p:txBody>
      </p:sp>
      <p:sp>
        <p:nvSpPr>
          <p:cNvPr id="140" name="Google Shape;140;p1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  <p:sp>
        <p:nvSpPr>
          <p:cNvPr id="141" name="Google Shape;141;p1"/>
          <p:cNvSpPr txBox="1">
            <a:spLocks noGrp="1"/>
          </p:cNvSpPr>
          <p:nvPr>
            <p:ph type="ctrTitle"/>
          </p:nvPr>
        </p:nvSpPr>
        <p:spPr>
          <a:xfrm>
            <a:off x="1006650" y="1412050"/>
            <a:ext cx="10178700" cy="8310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rPr lang="fr-FR" sz="4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PROJET EN ENTREPRISE ÉPREUVE UE52</a:t>
            </a:r>
            <a:endParaRPr sz="4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1"/>
          <p:cNvSpPr/>
          <p:nvPr/>
        </p:nvSpPr>
        <p:spPr>
          <a:xfrm>
            <a:off x="2195700" y="2204800"/>
            <a:ext cx="7800600" cy="13851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rPr lang="fr-FR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Surveillance d’un serveur WEB et d’un serveur VSFTPD avec</a:t>
            </a:r>
            <a:r>
              <a:rPr lang="fr-FR"/>
              <a:t> </a:t>
            </a:r>
            <a:r>
              <a:rPr lang="fr-FR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une SIEM</a:t>
            </a: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" name="Google Shape;143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401425" y="3968500"/>
            <a:ext cx="12842600" cy="170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21125" y="3968500"/>
            <a:ext cx="12842600" cy="170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39988" y="4210288"/>
            <a:ext cx="25908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15575" y="4250025"/>
            <a:ext cx="2929526" cy="113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13aa8dc4b69_0_20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600" cy="41955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42900" lvl="0" indent="-309880" algn="l" rtl="0">
              <a:spcBef>
                <a:spcPts val="1000"/>
              </a:spcBef>
              <a:spcAft>
                <a:spcPts val="0"/>
              </a:spcAft>
              <a:buSzPts val="3000"/>
              <a:buFont typeface="Calibri"/>
              <a:buChar char="►"/>
            </a:pPr>
            <a:r>
              <a:rPr lang="fr-FR" sz="3000" dirty="0">
                <a:latin typeface="Calibri"/>
                <a:ea typeface="Calibri"/>
                <a:cs typeface="Calibri"/>
                <a:sym typeface="Calibri"/>
              </a:rPr>
              <a:t>SIEM</a:t>
            </a:r>
          </a:p>
          <a:p>
            <a:pPr marL="800100" lvl="1" indent="-309880">
              <a:buSzPts val="3000"/>
              <a:buFont typeface="Calibri"/>
              <a:buChar char="►"/>
            </a:pPr>
            <a:r>
              <a:rPr lang="fr-FR" sz="2800" dirty="0">
                <a:latin typeface="Calibri"/>
                <a:ea typeface="Calibri"/>
                <a:cs typeface="Calibri"/>
                <a:sym typeface="Calibri"/>
              </a:rPr>
              <a:t>Infraction par log</a:t>
            </a:r>
            <a:endParaRPr sz="2800" dirty="0">
              <a:latin typeface="Calibri"/>
              <a:ea typeface="Calibri"/>
              <a:cs typeface="Calibri"/>
              <a:sym typeface="Calibri"/>
            </a:endParaRPr>
          </a:p>
          <a:p>
            <a:pPr marL="800100" lvl="1" indent="-309880">
              <a:buSzPts val="3000"/>
              <a:buFont typeface="Calibri"/>
              <a:buChar char="►"/>
            </a:pPr>
            <a:r>
              <a:rPr lang="fr-FR" sz="2800" dirty="0">
                <a:latin typeface="Calibri"/>
                <a:ea typeface="Calibri"/>
                <a:cs typeface="Calibri"/>
                <a:sym typeface="Calibri"/>
              </a:rPr>
              <a:t>Intégrité des fichiers</a:t>
            </a:r>
            <a:br>
              <a:rPr lang="fr-FR" sz="2800" dirty="0">
                <a:latin typeface="Calibri"/>
                <a:ea typeface="Calibri"/>
                <a:cs typeface="Calibri"/>
                <a:sym typeface="Calibri"/>
              </a:rPr>
            </a:br>
            <a:endParaRPr sz="2800" dirty="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09880" algn="l" rtl="0">
              <a:spcBef>
                <a:spcPts val="1000"/>
              </a:spcBef>
              <a:spcAft>
                <a:spcPts val="0"/>
              </a:spcAft>
              <a:buSzPts val="3000"/>
              <a:buFont typeface="Calibri"/>
              <a:buChar char="►"/>
            </a:pPr>
            <a:r>
              <a:rPr lang="fr-FR" sz="3000" dirty="0">
                <a:latin typeface="Calibri"/>
                <a:ea typeface="Calibri"/>
                <a:cs typeface="Calibri"/>
                <a:sym typeface="Calibri"/>
              </a:rPr>
              <a:t>Enjeux et Risques</a:t>
            </a:r>
            <a:br>
              <a:rPr lang="fr-FR" sz="3000" dirty="0">
                <a:latin typeface="Calibri"/>
                <a:ea typeface="Calibri"/>
                <a:cs typeface="Calibri"/>
                <a:sym typeface="Calibri"/>
              </a:rPr>
            </a:b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742950" lvl="1" indent="-384810" algn="l" rtl="0">
              <a:spcBef>
                <a:spcPts val="1000"/>
              </a:spcBef>
              <a:spcAft>
                <a:spcPts val="0"/>
              </a:spcAft>
              <a:buSzPts val="3000"/>
              <a:buFont typeface="Calibri"/>
              <a:buChar char="►"/>
            </a:pPr>
            <a:r>
              <a:rPr lang="fr-FR" sz="3000" dirty="0">
                <a:latin typeface="Calibri"/>
                <a:ea typeface="Calibri"/>
                <a:cs typeface="Calibri"/>
                <a:sym typeface="Calibri"/>
              </a:rPr>
              <a:t>Surveillance 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742950" lvl="1" indent="-384810" algn="l" rtl="0">
              <a:spcBef>
                <a:spcPts val="1000"/>
              </a:spcBef>
              <a:spcAft>
                <a:spcPts val="0"/>
              </a:spcAft>
              <a:buSzPts val="3000"/>
              <a:buFont typeface="Calibri"/>
              <a:buChar char="►"/>
            </a:pPr>
            <a:r>
              <a:rPr lang="fr-FR" sz="3000" dirty="0">
                <a:latin typeface="Calibri"/>
                <a:ea typeface="Calibri"/>
                <a:cs typeface="Calibri"/>
                <a:sym typeface="Calibri"/>
              </a:rPr>
              <a:t>Fuite d’informations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g13aa8dc4b69_0_20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  <p:sp>
        <p:nvSpPr>
          <p:cNvPr id="224" name="Google Shape;224;g13aa8dc4b69_0_20"/>
          <p:cNvSpPr txBox="1">
            <a:spLocks noGrp="1"/>
          </p:cNvSpPr>
          <p:nvPr>
            <p:ph type="ctrTitle" idx="4294967295"/>
          </p:nvPr>
        </p:nvSpPr>
        <p:spPr>
          <a:xfrm>
            <a:off x="3092548" y="318812"/>
            <a:ext cx="6006900" cy="10092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Calibri"/>
              <a:buNone/>
            </a:pPr>
            <a:r>
              <a:rPr lang="fr-FR" sz="3500" b="1">
                <a:latin typeface="Calibri"/>
                <a:ea typeface="Calibri"/>
                <a:cs typeface="Calibri"/>
                <a:sym typeface="Calibri"/>
              </a:rPr>
              <a:t>PROBLÉMATIQUE</a:t>
            </a:r>
            <a:endParaRPr sz="3500" b="1">
              <a:latin typeface="Federo"/>
              <a:ea typeface="Federo"/>
              <a:cs typeface="Federo"/>
              <a:sym typeface="Feder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13aa8dc4b69_0_25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  <p:sp>
        <p:nvSpPr>
          <p:cNvPr id="230" name="Google Shape;230;g13aa8dc4b69_0_25"/>
          <p:cNvSpPr txBox="1">
            <a:spLocks noGrp="1"/>
          </p:cNvSpPr>
          <p:nvPr>
            <p:ph type="ctrTitle" idx="4294967295"/>
          </p:nvPr>
        </p:nvSpPr>
        <p:spPr>
          <a:xfrm>
            <a:off x="3092548" y="318812"/>
            <a:ext cx="6006900" cy="10092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Calibri"/>
              <a:buNone/>
            </a:pPr>
            <a:r>
              <a:rPr lang="fr-FR" sz="3500" b="1">
                <a:latin typeface="Calibri"/>
                <a:ea typeface="Calibri"/>
                <a:cs typeface="Calibri"/>
                <a:sym typeface="Calibri"/>
              </a:rPr>
              <a:t>SOLUTION</a:t>
            </a:r>
            <a:endParaRPr sz="3500" b="1">
              <a:latin typeface="Federo"/>
              <a:ea typeface="Federo"/>
              <a:cs typeface="Federo"/>
              <a:sym typeface="Federo"/>
            </a:endParaRPr>
          </a:p>
        </p:txBody>
      </p:sp>
      <p:sp>
        <p:nvSpPr>
          <p:cNvPr id="231" name="Google Shape;231;g13aa8dc4b69_0_25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600" cy="41955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 lnSpcReduction="20000"/>
          </a:bodyPr>
          <a:lstStyle/>
          <a:p>
            <a:pPr marL="342900" lvl="0" indent="-309880" algn="l" rtl="0">
              <a:spcBef>
                <a:spcPts val="1000"/>
              </a:spcBef>
              <a:spcAft>
                <a:spcPts val="0"/>
              </a:spcAft>
              <a:buSzPts val="3000"/>
              <a:buFont typeface="Calibri"/>
              <a:buChar char="►"/>
            </a:pPr>
            <a:r>
              <a:rPr lang="fr-FR" sz="3000">
                <a:latin typeface="Calibri"/>
                <a:ea typeface="Calibri"/>
                <a:cs typeface="Calibri"/>
                <a:sym typeface="Calibri"/>
              </a:rPr>
              <a:t>Nouveau serveur WAZUH à 2 modules: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742950" lvl="1" indent="-384810" algn="l" rtl="0">
              <a:spcBef>
                <a:spcPts val="1000"/>
              </a:spcBef>
              <a:spcAft>
                <a:spcPts val="0"/>
              </a:spcAft>
              <a:buSzPts val="3000"/>
              <a:buFont typeface="Calibri"/>
              <a:buChar char="►"/>
            </a:pPr>
            <a:r>
              <a:rPr lang="fr-FR" sz="3000">
                <a:latin typeface="Calibri"/>
                <a:ea typeface="Calibri"/>
                <a:cs typeface="Calibri"/>
                <a:sym typeface="Calibri"/>
              </a:rPr>
              <a:t>Security event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742950" lvl="1" indent="-384810" algn="l" rtl="0">
              <a:spcBef>
                <a:spcPts val="1000"/>
              </a:spcBef>
              <a:spcAft>
                <a:spcPts val="0"/>
              </a:spcAft>
              <a:buSzPts val="3000"/>
              <a:buFont typeface="Calibri"/>
              <a:buChar char="►"/>
            </a:pPr>
            <a:r>
              <a:rPr lang="fr-FR" sz="3000">
                <a:latin typeface="Calibri"/>
                <a:ea typeface="Calibri"/>
                <a:cs typeface="Calibri"/>
                <a:sym typeface="Calibri"/>
              </a:rPr>
              <a:t>Integrity Monitoring</a:t>
            </a:r>
            <a:br>
              <a:rPr lang="fr-FR" sz="3000">
                <a:latin typeface="Calibri"/>
                <a:ea typeface="Calibri"/>
                <a:cs typeface="Calibri"/>
                <a:sym typeface="Calibri"/>
              </a:rPr>
            </a:b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09880" algn="l" rtl="0">
              <a:spcBef>
                <a:spcPts val="1000"/>
              </a:spcBef>
              <a:spcAft>
                <a:spcPts val="0"/>
              </a:spcAft>
              <a:buSzPts val="3000"/>
              <a:buFont typeface="Calibri"/>
              <a:buChar char="►"/>
            </a:pPr>
            <a:r>
              <a:rPr lang="fr-FR" sz="3000">
                <a:latin typeface="Calibri"/>
                <a:ea typeface="Calibri"/>
                <a:cs typeface="Calibri"/>
                <a:sym typeface="Calibri"/>
              </a:rPr>
              <a:t>Agents WAZUH sur 2 serveurs: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742950" lvl="1" indent="-384810" algn="l" rtl="0">
              <a:spcBef>
                <a:spcPts val="1000"/>
              </a:spcBef>
              <a:spcAft>
                <a:spcPts val="0"/>
              </a:spcAft>
              <a:buSzPts val="3000"/>
              <a:buFont typeface="Calibri"/>
              <a:buChar char="►"/>
            </a:pPr>
            <a:r>
              <a:rPr lang="fr-FR" sz="3000">
                <a:latin typeface="Calibri"/>
                <a:ea typeface="Calibri"/>
                <a:cs typeface="Calibri"/>
                <a:sym typeface="Calibri"/>
              </a:rPr>
              <a:t>Web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742950" lvl="1" indent="-384810" algn="l" rtl="0">
              <a:spcBef>
                <a:spcPts val="1000"/>
              </a:spcBef>
              <a:spcAft>
                <a:spcPts val="0"/>
              </a:spcAft>
              <a:buSzPts val="3000"/>
              <a:buFont typeface="Calibri"/>
              <a:buChar char="►"/>
            </a:pPr>
            <a:r>
              <a:rPr lang="fr-FR" sz="3000">
                <a:latin typeface="Calibri"/>
                <a:ea typeface="Calibri"/>
                <a:cs typeface="Calibri"/>
                <a:sym typeface="Calibri"/>
              </a:rPr>
              <a:t>VSFTPD</a:t>
            </a:r>
            <a:br>
              <a:rPr lang="fr-FR" sz="3000">
                <a:latin typeface="Calibri"/>
                <a:ea typeface="Calibri"/>
                <a:cs typeface="Calibri"/>
                <a:sym typeface="Calibri"/>
              </a:rPr>
            </a:b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09880" algn="l" rtl="0">
              <a:spcBef>
                <a:spcPts val="1000"/>
              </a:spcBef>
              <a:spcAft>
                <a:spcPts val="0"/>
              </a:spcAft>
              <a:buSzPts val="3000"/>
              <a:buFont typeface="Calibri"/>
              <a:buChar char="►"/>
            </a:pPr>
            <a:r>
              <a:rPr lang="fr-FR" sz="3000">
                <a:latin typeface="Calibri"/>
                <a:ea typeface="Calibri"/>
                <a:cs typeface="Calibri"/>
                <a:sym typeface="Calibri"/>
              </a:rPr>
              <a:t>Tests de mise en situation de piratage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13aa8dc4b69_0_30"/>
          <p:cNvSpPr txBox="1">
            <a:spLocks noGrp="1"/>
          </p:cNvSpPr>
          <p:nvPr>
            <p:ph type="body" idx="1"/>
          </p:nvPr>
        </p:nvSpPr>
        <p:spPr>
          <a:xfrm>
            <a:off x="1225850" y="5837350"/>
            <a:ext cx="9104700" cy="1180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/>
              <a:t>/var/ossec/ruleset/rules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/>
              <a:t>regles</a:t>
            </a:r>
            <a:endParaRPr/>
          </a:p>
        </p:txBody>
      </p:sp>
      <p:sp>
        <p:nvSpPr>
          <p:cNvPr id="237" name="Google Shape;237;g13aa8dc4b69_0_30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  <p:pic>
        <p:nvPicPr>
          <p:cNvPr id="238" name="Google Shape;238;g13aa8dc4b69_0_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90650" y="1071563"/>
            <a:ext cx="9410700" cy="4714875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g13aa8dc4b69_0_30"/>
          <p:cNvSpPr txBox="1">
            <a:spLocks noGrp="1"/>
          </p:cNvSpPr>
          <p:nvPr>
            <p:ph type="ctrTitle" idx="4294967295"/>
          </p:nvPr>
        </p:nvSpPr>
        <p:spPr>
          <a:xfrm>
            <a:off x="3092548" y="318812"/>
            <a:ext cx="6006900" cy="10092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91428"/>
              <a:buFont typeface="Calibri"/>
              <a:buNone/>
            </a:pPr>
            <a:r>
              <a:rPr lang="fr-FR" sz="3500" b="1">
                <a:latin typeface="Calibri"/>
                <a:ea typeface="Calibri"/>
                <a:cs typeface="Calibri"/>
                <a:sym typeface="Calibri"/>
              </a:rPr>
              <a:t>SURVEILLANCE DU SERVEUR WEB</a:t>
            </a:r>
            <a:endParaRPr sz="3500" b="1">
              <a:latin typeface="Federo"/>
              <a:ea typeface="Federo"/>
              <a:cs typeface="Federo"/>
              <a:sym typeface="Feder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Google Shape;244;g13aa8dc4b69_0_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5438" y="1157288"/>
            <a:ext cx="9001125" cy="4543425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g13aa8dc4b69_0_52"/>
          <p:cNvSpPr txBox="1">
            <a:spLocks noGrp="1"/>
          </p:cNvSpPr>
          <p:nvPr>
            <p:ph type="ctrTitle" idx="4294967295"/>
          </p:nvPr>
        </p:nvSpPr>
        <p:spPr>
          <a:xfrm>
            <a:off x="2778600" y="318800"/>
            <a:ext cx="6634800" cy="10092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91428"/>
              <a:buFont typeface="Calibri"/>
              <a:buNone/>
            </a:pPr>
            <a:r>
              <a:rPr lang="fr-FR" sz="3500" b="1">
                <a:latin typeface="Calibri"/>
                <a:ea typeface="Calibri"/>
                <a:cs typeface="Calibri"/>
                <a:sym typeface="Calibri"/>
              </a:rPr>
              <a:t>SECURITY EVENT MODE GRAPHIQUE</a:t>
            </a:r>
            <a:endParaRPr sz="3500" b="1">
              <a:latin typeface="Federo"/>
              <a:ea typeface="Federo"/>
              <a:cs typeface="Federo"/>
              <a:sym typeface="Federo"/>
            </a:endParaRPr>
          </a:p>
        </p:txBody>
      </p:sp>
      <p:sp>
        <p:nvSpPr>
          <p:cNvPr id="246" name="Google Shape;246;g13aa8dc4b69_0_52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Google Shape;251;g13aa8dc4b69_0_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95450" y="295275"/>
            <a:ext cx="8801100" cy="6267450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g13aa8dc4b69_0_58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g13aa8dc4b69_0_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5438" y="319088"/>
            <a:ext cx="9001125" cy="6219825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g13aa8dc4b69_0_64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g13aa8dc4b69_0_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93650" y="363175"/>
            <a:ext cx="9404701" cy="564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g13aa8dc4b69_0_7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95438" y="1414463"/>
            <a:ext cx="9001125" cy="4791075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g13aa8dc4b69_0_70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g13aa8dc4b69_0_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5438" y="1853125"/>
            <a:ext cx="9001125" cy="179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g13aa8dc4b69_0_7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9025" y="3774300"/>
            <a:ext cx="11813951" cy="1937725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g13aa8dc4b69_0_77"/>
          <p:cNvSpPr txBox="1">
            <a:spLocks noGrp="1"/>
          </p:cNvSpPr>
          <p:nvPr>
            <p:ph type="ctrTitle" idx="4294967295"/>
          </p:nvPr>
        </p:nvSpPr>
        <p:spPr>
          <a:xfrm>
            <a:off x="3092548" y="318812"/>
            <a:ext cx="6006900" cy="10092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Calibri"/>
              <a:buNone/>
            </a:pPr>
            <a:r>
              <a:rPr lang="fr-FR" sz="3500" b="1">
                <a:latin typeface="Calibri"/>
                <a:ea typeface="Calibri"/>
                <a:cs typeface="Calibri"/>
                <a:sym typeface="Calibri"/>
              </a:rPr>
              <a:t>LES RÈGLES</a:t>
            </a:r>
            <a:endParaRPr sz="3500" b="1">
              <a:latin typeface="Federo"/>
              <a:ea typeface="Federo"/>
              <a:cs typeface="Federo"/>
              <a:sym typeface="Federo"/>
            </a:endParaRPr>
          </a:p>
        </p:txBody>
      </p:sp>
      <p:sp>
        <p:nvSpPr>
          <p:cNvPr id="273" name="Google Shape;273;g13aa8dc4b69_0_77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13aa8dc4b69_0_35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  <p:pic>
        <p:nvPicPr>
          <p:cNvPr id="279" name="Google Shape;279;g13aa8dc4b69_0_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32902" y="1157125"/>
            <a:ext cx="7926197" cy="5646200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g13aa8dc4b69_0_35"/>
          <p:cNvSpPr txBox="1">
            <a:spLocks noGrp="1"/>
          </p:cNvSpPr>
          <p:nvPr>
            <p:ph type="ctrTitle" idx="4294967295"/>
          </p:nvPr>
        </p:nvSpPr>
        <p:spPr>
          <a:xfrm>
            <a:off x="3092550" y="318812"/>
            <a:ext cx="6006900" cy="10092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Calibri"/>
              <a:buNone/>
            </a:pPr>
            <a:r>
              <a:rPr lang="fr-FR" sz="3500" b="1">
                <a:latin typeface="Calibri"/>
                <a:ea typeface="Calibri"/>
                <a:cs typeface="Calibri"/>
                <a:sym typeface="Calibri"/>
              </a:rPr>
              <a:t>SURVEILLANCE DU SERVER FTP</a:t>
            </a:r>
            <a:endParaRPr sz="3500" b="1">
              <a:latin typeface="Federo"/>
              <a:ea typeface="Federo"/>
              <a:cs typeface="Federo"/>
              <a:sym typeface="Federo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Google Shape;285;g13aa8dc4b69_0_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87712" y="385762"/>
            <a:ext cx="8816576" cy="6086475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g13aa8dc4b69_0_91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2"/>
          <p:cNvPicPr preferRelativeResize="0"/>
          <p:nvPr/>
        </p:nvPicPr>
        <p:blipFill rotWithShape="1">
          <a:blip r:embed="rId4">
            <a:alphaModFix/>
          </a:blip>
          <a:srcRect t="13094" r="-1" b="13700"/>
          <a:stretch/>
        </p:blipFill>
        <p:spPr>
          <a:xfrm>
            <a:off x="305" y="0"/>
            <a:ext cx="12191695" cy="5020241"/>
          </a:xfrm>
          <a:custGeom>
            <a:avLst/>
            <a:gdLst/>
            <a:ahLst/>
            <a:cxnLst/>
            <a:rect l="l" t="t" r="r" b="b"/>
            <a:pathLst>
              <a:path w="12191695" h="5020241" extrusionOk="0">
                <a:moveTo>
                  <a:pt x="0" y="0"/>
                </a:moveTo>
                <a:lnTo>
                  <a:pt x="12191695" y="0"/>
                </a:lnTo>
                <a:lnTo>
                  <a:pt x="12191695" y="4057991"/>
                </a:lnTo>
                <a:lnTo>
                  <a:pt x="11914945" y="4110187"/>
                </a:lnTo>
                <a:lnTo>
                  <a:pt x="11639412" y="4159931"/>
                </a:lnTo>
                <a:lnTo>
                  <a:pt x="11362661" y="4208624"/>
                </a:lnTo>
                <a:lnTo>
                  <a:pt x="11084690" y="4250310"/>
                </a:lnTo>
                <a:lnTo>
                  <a:pt x="10807939" y="4292347"/>
                </a:lnTo>
                <a:lnTo>
                  <a:pt x="10529968" y="4331582"/>
                </a:lnTo>
                <a:lnTo>
                  <a:pt x="10255655" y="4365211"/>
                </a:lnTo>
                <a:lnTo>
                  <a:pt x="9977684" y="4397089"/>
                </a:lnTo>
                <a:lnTo>
                  <a:pt x="9700933" y="4426165"/>
                </a:lnTo>
                <a:lnTo>
                  <a:pt x="9429058" y="4451387"/>
                </a:lnTo>
                <a:lnTo>
                  <a:pt x="9153526" y="4476609"/>
                </a:lnTo>
                <a:lnTo>
                  <a:pt x="8881651" y="4497628"/>
                </a:lnTo>
                <a:lnTo>
                  <a:pt x="8609776" y="4514092"/>
                </a:lnTo>
                <a:lnTo>
                  <a:pt x="8339121" y="4531258"/>
                </a:lnTo>
                <a:lnTo>
                  <a:pt x="8070903" y="4545620"/>
                </a:lnTo>
                <a:lnTo>
                  <a:pt x="7805124" y="4555779"/>
                </a:lnTo>
                <a:lnTo>
                  <a:pt x="7539345" y="4564537"/>
                </a:lnTo>
                <a:lnTo>
                  <a:pt x="7276005" y="4572944"/>
                </a:lnTo>
                <a:lnTo>
                  <a:pt x="7016322" y="4576798"/>
                </a:lnTo>
                <a:lnTo>
                  <a:pt x="6756639" y="4581001"/>
                </a:lnTo>
                <a:lnTo>
                  <a:pt x="6500613" y="4583103"/>
                </a:lnTo>
                <a:lnTo>
                  <a:pt x="6247026" y="4581001"/>
                </a:lnTo>
                <a:lnTo>
                  <a:pt x="5995877" y="4581001"/>
                </a:lnTo>
                <a:lnTo>
                  <a:pt x="5747167" y="4576798"/>
                </a:lnTo>
                <a:lnTo>
                  <a:pt x="5503333" y="4570492"/>
                </a:lnTo>
                <a:lnTo>
                  <a:pt x="5261938" y="4564537"/>
                </a:lnTo>
                <a:lnTo>
                  <a:pt x="5025418" y="4557881"/>
                </a:lnTo>
                <a:lnTo>
                  <a:pt x="4790118" y="4547722"/>
                </a:lnTo>
                <a:lnTo>
                  <a:pt x="4558477" y="4536862"/>
                </a:lnTo>
                <a:lnTo>
                  <a:pt x="4331710" y="4527054"/>
                </a:lnTo>
                <a:lnTo>
                  <a:pt x="3889152" y="4499379"/>
                </a:lnTo>
                <a:lnTo>
                  <a:pt x="3464881" y="4469954"/>
                </a:lnTo>
                <a:lnTo>
                  <a:pt x="3057678" y="4439126"/>
                </a:lnTo>
                <a:lnTo>
                  <a:pt x="2672421" y="4405147"/>
                </a:lnTo>
                <a:lnTo>
                  <a:pt x="2304232" y="4369765"/>
                </a:lnTo>
                <a:lnTo>
                  <a:pt x="1962864" y="4331582"/>
                </a:lnTo>
                <a:lnTo>
                  <a:pt x="1642223" y="4294099"/>
                </a:lnTo>
                <a:lnTo>
                  <a:pt x="1347183" y="4256616"/>
                </a:lnTo>
                <a:lnTo>
                  <a:pt x="1076528" y="4221235"/>
                </a:lnTo>
                <a:lnTo>
                  <a:pt x="836351" y="4187605"/>
                </a:lnTo>
                <a:lnTo>
                  <a:pt x="619339" y="4155727"/>
                </a:lnTo>
                <a:lnTo>
                  <a:pt x="436464" y="4129104"/>
                </a:lnTo>
                <a:lnTo>
                  <a:pt x="282848" y="4103881"/>
                </a:lnTo>
                <a:lnTo>
                  <a:pt x="71932" y="4067800"/>
                </a:lnTo>
                <a:lnTo>
                  <a:pt x="1" y="4055539"/>
                </a:lnTo>
                <a:lnTo>
                  <a:pt x="1" y="5020241"/>
                </a:lnTo>
                <a:lnTo>
                  <a:pt x="0" y="5020241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52" name="Google Shape;152;p2"/>
          <p:cNvSpPr txBox="1">
            <a:spLocks noGrp="1"/>
          </p:cNvSpPr>
          <p:nvPr>
            <p:ph type="ctrTitle"/>
          </p:nvPr>
        </p:nvSpPr>
        <p:spPr>
          <a:xfrm>
            <a:off x="3092548" y="318812"/>
            <a:ext cx="6006900" cy="10092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Calibri"/>
              <a:buNone/>
            </a:pPr>
            <a:r>
              <a:rPr lang="fr-FR" sz="3500" b="1">
                <a:latin typeface="Calibri"/>
                <a:ea typeface="Calibri"/>
                <a:cs typeface="Calibri"/>
                <a:sym typeface="Calibri"/>
              </a:rPr>
              <a:t>SOMMAIRE</a:t>
            </a:r>
            <a:endParaRPr sz="3500" b="1">
              <a:latin typeface="Federo"/>
              <a:ea typeface="Federo"/>
              <a:cs typeface="Federo"/>
              <a:sym typeface="Federo"/>
            </a:endParaRPr>
          </a:p>
        </p:txBody>
      </p:sp>
      <p:sp>
        <p:nvSpPr>
          <p:cNvPr id="153" name="Google Shape;153;p2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  <p:sp>
        <p:nvSpPr>
          <p:cNvPr id="154" name="Google Shape;154;p2"/>
          <p:cNvSpPr txBox="1">
            <a:spLocks noGrp="1"/>
          </p:cNvSpPr>
          <p:nvPr>
            <p:ph type="body" idx="4294967295"/>
          </p:nvPr>
        </p:nvSpPr>
        <p:spPr>
          <a:xfrm>
            <a:off x="1258044" y="1019274"/>
            <a:ext cx="8946600" cy="5519913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27178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Calibri"/>
              <a:buChar char="►"/>
            </a:pPr>
            <a:r>
              <a:rPr lang="fr-FR" sz="2400" dirty="0">
                <a:latin typeface="Calibri"/>
                <a:ea typeface="Calibri"/>
                <a:cs typeface="Calibri"/>
                <a:sym typeface="Calibri"/>
              </a:rPr>
              <a:t>INTRODUCTION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27178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Calibri"/>
              <a:buChar char="►"/>
            </a:pPr>
            <a:r>
              <a:rPr lang="fr-FR" sz="2400" dirty="0">
                <a:latin typeface="Calibri"/>
                <a:ea typeface="Calibri"/>
                <a:cs typeface="Calibri"/>
                <a:sym typeface="Calibri"/>
              </a:rPr>
              <a:t>WAZUH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pPr marL="742950" lvl="1" indent="-34671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Calibri"/>
              <a:buChar char="►"/>
            </a:pPr>
            <a:r>
              <a:rPr lang="fr-FR" sz="2400" dirty="0">
                <a:latin typeface="Calibri"/>
                <a:ea typeface="Calibri"/>
                <a:cs typeface="Calibri"/>
                <a:sym typeface="Calibri"/>
              </a:rPr>
              <a:t>PRÉSENTATION DE LA SIEM EVENT (SECURITY EVENT)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pPr marL="742950" lvl="1" indent="-34671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Calibri"/>
              <a:buChar char="►"/>
            </a:pPr>
            <a:r>
              <a:rPr lang="fr-FR" sz="2400" dirty="0">
                <a:latin typeface="Calibri"/>
                <a:ea typeface="Calibri"/>
                <a:cs typeface="Calibri"/>
                <a:sym typeface="Calibri"/>
              </a:rPr>
              <a:t>PRÉSENTATION DE LA SIEM FIM (INTEGRITY MONITORING)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pPr marL="742950" lvl="1" indent="-34671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Calibri"/>
              <a:buChar char="►"/>
            </a:pPr>
            <a:r>
              <a:rPr lang="fr-FR" sz="2400" dirty="0">
                <a:latin typeface="Calibri"/>
                <a:ea typeface="Calibri"/>
                <a:cs typeface="Calibri"/>
                <a:sym typeface="Calibri"/>
              </a:rPr>
              <a:t>PRÉSENTATION DES AGENTS WAZUH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27178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Calibri"/>
              <a:buChar char="►"/>
            </a:pPr>
            <a:r>
              <a:rPr lang="fr-FR" sz="2400" dirty="0">
                <a:latin typeface="Calibri"/>
                <a:ea typeface="Calibri"/>
                <a:cs typeface="Calibri"/>
                <a:sym typeface="Calibri"/>
              </a:rPr>
              <a:t>CONTEXTE</a:t>
            </a:r>
          </a:p>
          <a:p>
            <a:pPr marL="342900" lvl="0" indent="-27178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Calibri"/>
              <a:buChar char="►"/>
            </a:pPr>
            <a:r>
              <a:rPr lang="fr-FR" sz="2400" dirty="0">
                <a:latin typeface="Calibri"/>
                <a:ea typeface="Calibri"/>
                <a:cs typeface="Calibri"/>
                <a:sym typeface="Calibri"/>
              </a:rPr>
              <a:t>PROBLÉMATIQUE</a:t>
            </a:r>
          </a:p>
          <a:p>
            <a:pPr marL="342900" lvl="0" indent="-27178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Calibri"/>
              <a:buChar char="►"/>
            </a:pPr>
            <a:r>
              <a:rPr lang="fr-FR" sz="2400" dirty="0">
                <a:latin typeface="Calibri"/>
                <a:ea typeface="Calibri"/>
                <a:cs typeface="Calibri"/>
                <a:sym typeface="Calibri"/>
              </a:rPr>
              <a:t>SOLUTION</a:t>
            </a:r>
          </a:p>
          <a:p>
            <a:pPr marL="342900" lvl="0" indent="-27178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Calibri"/>
              <a:buChar char="►"/>
            </a:pPr>
            <a:r>
              <a:rPr lang="fr-FR" sz="2400" dirty="0">
                <a:latin typeface="Calibri"/>
                <a:ea typeface="Calibri"/>
                <a:cs typeface="Calibri"/>
                <a:sym typeface="Calibri"/>
              </a:rPr>
              <a:t>SURVEILLANCE DU SERVEUR APACHE (WEB)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27178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Calibri"/>
              <a:buChar char="►"/>
            </a:pPr>
            <a:r>
              <a:rPr lang="fr-FR" sz="2400" dirty="0">
                <a:latin typeface="Calibri"/>
                <a:ea typeface="Calibri"/>
                <a:cs typeface="Calibri"/>
                <a:sym typeface="Calibri"/>
              </a:rPr>
              <a:t>SURVEILLANCE D’UN SERVEUR VSFTPD (FTP)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27178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Calibri"/>
              <a:buChar char="►"/>
            </a:pPr>
            <a:r>
              <a:rPr lang="fr-FR" sz="2400" dirty="0">
                <a:latin typeface="Calibri"/>
                <a:ea typeface="Calibri"/>
                <a:cs typeface="Calibri"/>
                <a:sym typeface="Calibri"/>
              </a:rPr>
              <a:t>CONCLUSION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Google Shape;291;g13aa8dc4b69_0_9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62600" y="968825"/>
            <a:ext cx="7466799" cy="5799626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g13aa8dc4b69_0_97"/>
          <p:cNvSpPr txBox="1">
            <a:spLocks noGrp="1"/>
          </p:cNvSpPr>
          <p:nvPr>
            <p:ph type="ctrTitle" idx="4294967295"/>
          </p:nvPr>
        </p:nvSpPr>
        <p:spPr>
          <a:xfrm>
            <a:off x="3092548" y="166412"/>
            <a:ext cx="6006900" cy="10092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Calibri"/>
              <a:buNone/>
            </a:pPr>
            <a:r>
              <a:rPr lang="fr-FR" sz="3500" b="1">
                <a:latin typeface="Calibri"/>
                <a:ea typeface="Calibri"/>
                <a:cs typeface="Calibri"/>
                <a:sym typeface="Calibri"/>
              </a:rPr>
              <a:t>MÉTHODE BRUTE FORCE</a:t>
            </a:r>
            <a:endParaRPr sz="3500" b="1">
              <a:latin typeface="Federo"/>
              <a:ea typeface="Federo"/>
              <a:cs typeface="Federo"/>
              <a:sym typeface="Federo"/>
            </a:endParaRPr>
          </a:p>
        </p:txBody>
      </p:sp>
      <p:sp>
        <p:nvSpPr>
          <p:cNvPr id="293" name="Google Shape;293;g13aa8dc4b69_0_97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g13aa8dc4b69_0_1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57025" y="176875"/>
            <a:ext cx="8477949" cy="6504251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g13aa8dc4b69_0_103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Google Shape;304;g13aa8dc4b69_0_10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4351" y="2017431"/>
            <a:ext cx="11383298" cy="1192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g13aa8dc4b69_0_10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4363" y="4066455"/>
            <a:ext cx="11383274" cy="1590040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g13aa8dc4b69_0_109"/>
          <p:cNvSpPr txBox="1">
            <a:spLocks noGrp="1"/>
          </p:cNvSpPr>
          <p:nvPr>
            <p:ph type="ctrTitle" idx="4294967295"/>
          </p:nvPr>
        </p:nvSpPr>
        <p:spPr>
          <a:xfrm>
            <a:off x="3092548" y="318812"/>
            <a:ext cx="6006900" cy="10092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Calibri"/>
              <a:buNone/>
            </a:pPr>
            <a:r>
              <a:rPr lang="fr-FR" sz="3500" b="1">
                <a:latin typeface="Calibri"/>
                <a:ea typeface="Calibri"/>
                <a:cs typeface="Calibri"/>
                <a:sym typeface="Calibri"/>
              </a:rPr>
              <a:t>LES RÈGLES</a:t>
            </a:r>
            <a:endParaRPr sz="3500" b="1">
              <a:latin typeface="Federo"/>
              <a:ea typeface="Federo"/>
              <a:cs typeface="Federo"/>
              <a:sym typeface="Federo"/>
            </a:endParaRPr>
          </a:p>
        </p:txBody>
      </p:sp>
      <p:sp>
        <p:nvSpPr>
          <p:cNvPr id="307" name="Google Shape;307;g13aa8dc4b69_0_109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Google Shape;312;g13aa8dc4b69_0_1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5438" y="1953200"/>
            <a:ext cx="9001125" cy="2486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g13aa8dc4b69_0_1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83360" y="4806500"/>
            <a:ext cx="8425280" cy="1881200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g13aa8dc4b69_0_116"/>
          <p:cNvSpPr txBox="1">
            <a:spLocks noGrp="1"/>
          </p:cNvSpPr>
          <p:nvPr>
            <p:ph type="ctrTitle" idx="4294967295"/>
          </p:nvPr>
        </p:nvSpPr>
        <p:spPr>
          <a:xfrm>
            <a:off x="3092548" y="318812"/>
            <a:ext cx="6006900" cy="10092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91428"/>
              <a:buFont typeface="Calibri"/>
              <a:buNone/>
            </a:pPr>
            <a:r>
              <a:rPr lang="fr-FR" sz="3500" b="1">
                <a:latin typeface="Calibri"/>
                <a:ea typeface="Calibri"/>
                <a:cs typeface="Calibri"/>
                <a:sym typeface="Calibri"/>
              </a:rPr>
              <a:t>MÉTHODE DE MODIFICATION DE FICHIER DE CONFIGURATION</a:t>
            </a:r>
            <a:endParaRPr sz="3500" b="1">
              <a:latin typeface="Federo"/>
              <a:ea typeface="Federo"/>
              <a:cs typeface="Federo"/>
              <a:sym typeface="Federo"/>
            </a:endParaRPr>
          </a:p>
        </p:txBody>
      </p:sp>
      <p:sp>
        <p:nvSpPr>
          <p:cNvPr id="315" name="Google Shape;315;g13aa8dc4b69_0_116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Google Shape;320;g13aa8dc4b69_0_1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5438" y="495300"/>
            <a:ext cx="9001125" cy="5867400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g13aa8dc4b69_0_123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Google Shape;326;g13aa8dc4b69_0_1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52675" y="2914650"/>
            <a:ext cx="7486650" cy="1028700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g13aa8dc4b69_0_129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Google Shape;332;g13aa8dc4b69_0_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5438" y="2185988"/>
            <a:ext cx="9001125" cy="2486025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g13aa8dc4b69_0_135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  <p:sp>
        <p:nvSpPr>
          <p:cNvPr id="334" name="Google Shape;334;g13aa8dc4b69_0_135"/>
          <p:cNvSpPr txBox="1">
            <a:spLocks noGrp="1"/>
          </p:cNvSpPr>
          <p:nvPr>
            <p:ph type="ctrTitle" idx="4294967295"/>
          </p:nvPr>
        </p:nvSpPr>
        <p:spPr>
          <a:xfrm>
            <a:off x="3092548" y="318812"/>
            <a:ext cx="6006900" cy="10092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Calibri"/>
              <a:buNone/>
            </a:pPr>
            <a:r>
              <a:rPr lang="fr-FR" sz="3500" b="1">
                <a:latin typeface="Calibri"/>
                <a:ea typeface="Calibri"/>
                <a:cs typeface="Calibri"/>
                <a:sym typeface="Calibri"/>
              </a:rPr>
              <a:t>LES RÈGLES</a:t>
            </a:r>
            <a:endParaRPr sz="3500" b="1">
              <a:latin typeface="Federo"/>
              <a:ea typeface="Federo"/>
              <a:cs typeface="Federo"/>
              <a:sym typeface="Federo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9" name="Google Shape;339;g13aa8dc4b69_0_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63125" y="1153262"/>
            <a:ext cx="8465749" cy="5518425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g13aa8dc4b69_0_141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  <p:sp>
        <p:nvSpPr>
          <p:cNvPr id="341" name="Google Shape;341;g13aa8dc4b69_0_141"/>
          <p:cNvSpPr txBox="1">
            <a:spLocks noGrp="1"/>
          </p:cNvSpPr>
          <p:nvPr>
            <p:ph type="ctrTitle" idx="4294967295"/>
          </p:nvPr>
        </p:nvSpPr>
        <p:spPr>
          <a:xfrm>
            <a:off x="3092548" y="318812"/>
            <a:ext cx="6006900" cy="10092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Calibri"/>
              <a:buNone/>
            </a:pPr>
            <a:r>
              <a:rPr lang="fr-FR" sz="3500" b="1">
                <a:latin typeface="Calibri"/>
                <a:ea typeface="Calibri"/>
                <a:cs typeface="Calibri"/>
                <a:sym typeface="Calibri"/>
              </a:rPr>
              <a:t>MÉTHODE AJOUT D’IMAGE</a:t>
            </a:r>
            <a:endParaRPr sz="3500" b="1">
              <a:latin typeface="Federo"/>
              <a:ea typeface="Federo"/>
              <a:cs typeface="Federo"/>
              <a:sym typeface="Federo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" name="Google Shape;346;g13aa8dc4b69_0_1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5438" y="2790825"/>
            <a:ext cx="9001125" cy="1276350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g13aa8dc4b69_0_147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  <p:sp>
        <p:nvSpPr>
          <p:cNvPr id="348" name="Google Shape;348;g13aa8dc4b69_0_147"/>
          <p:cNvSpPr txBox="1">
            <a:spLocks noGrp="1"/>
          </p:cNvSpPr>
          <p:nvPr>
            <p:ph type="ctrTitle" idx="4294967295"/>
          </p:nvPr>
        </p:nvSpPr>
        <p:spPr>
          <a:xfrm>
            <a:off x="3092548" y="318812"/>
            <a:ext cx="6006900" cy="10092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Calibri"/>
              <a:buNone/>
            </a:pPr>
            <a:r>
              <a:rPr lang="fr-FR" sz="3500" b="1">
                <a:latin typeface="Calibri"/>
                <a:ea typeface="Calibri"/>
                <a:cs typeface="Calibri"/>
                <a:sym typeface="Calibri"/>
              </a:rPr>
              <a:t>LA RÈGLES</a:t>
            </a:r>
            <a:endParaRPr sz="3500" b="1">
              <a:latin typeface="Federo"/>
              <a:ea typeface="Federo"/>
              <a:cs typeface="Federo"/>
              <a:sym typeface="Federo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13aa8dc4b69_0_40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  <p:sp>
        <p:nvSpPr>
          <p:cNvPr id="354" name="Google Shape;354;g13aa8dc4b69_0_40"/>
          <p:cNvSpPr txBox="1">
            <a:spLocks noGrp="1"/>
          </p:cNvSpPr>
          <p:nvPr>
            <p:ph type="ctrTitle" idx="4294967295"/>
          </p:nvPr>
        </p:nvSpPr>
        <p:spPr>
          <a:xfrm>
            <a:off x="3092548" y="318812"/>
            <a:ext cx="6006900" cy="10092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Calibri"/>
              <a:buNone/>
            </a:pPr>
            <a:r>
              <a:rPr lang="fr-FR" sz="3500" b="1">
                <a:latin typeface="Calibri"/>
                <a:ea typeface="Calibri"/>
                <a:cs typeface="Calibri"/>
                <a:sym typeface="Calibri"/>
              </a:rPr>
              <a:t>CONCLUSION</a:t>
            </a:r>
            <a:endParaRPr sz="3500" b="1">
              <a:latin typeface="Federo"/>
              <a:ea typeface="Federo"/>
              <a:cs typeface="Federo"/>
              <a:sym typeface="Federo"/>
            </a:endParaRPr>
          </a:p>
        </p:txBody>
      </p:sp>
      <p:sp>
        <p:nvSpPr>
          <p:cNvPr id="355" name="Google Shape;355;g13aa8dc4b69_0_40"/>
          <p:cNvSpPr txBox="1">
            <a:spLocks noGrp="1"/>
          </p:cNvSpPr>
          <p:nvPr>
            <p:ph type="body" idx="1"/>
          </p:nvPr>
        </p:nvSpPr>
        <p:spPr>
          <a:xfrm>
            <a:off x="1103300" y="1655700"/>
            <a:ext cx="9677700" cy="45927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800100" lvl="0" indent="-281305" algn="l" rtl="0">
              <a:spcBef>
                <a:spcPts val="1000"/>
              </a:spcBef>
              <a:spcAft>
                <a:spcPts val="0"/>
              </a:spcAft>
              <a:buSzPct val="100000"/>
              <a:buFont typeface="Calibri"/>
              <a:buChar char="►"/>
            </a:pPr>
            <a:r>
              <a:rPr lang="fr-FR" sz="3000">
                <a:latin typeface="Calibri"/>
                <a:ea typeface="Calibri"/>
                <a:cs typeface="Calibri"/>
                <a:sym typeface="Calibri"/>
              </a:rPr>
              <a:t>Point faible: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1200150" lvl="1" indent="-356235" algn="l" rtl="0">
              <a:spcBef>
                <a:spcPts val="1000"/>
              </a:spcBef>
              <a:spcAft>
                <a:spcPts val="0"/>
              </a:spcAft>
              <a:buSzPct val="100000"/>
              <a:buFont typeface="Calibri"/>
              <a:buChar char="►"/>
            </a:pPr>
            <a:r>
              <a:rPr lang="fr-FR" sz="3000">
                <a:latin typeface="Calibri"/>
                <a:ea typeface="Calibri"/>
                <a:cs typeface="Calibri"/>
                <a:sym typeface="Calibri"/>
              </a:rPr>
              <a:t>Trop d’alertes -&gt; Nécessite l’emploi d’un SOC</a:t>
            </a:r>
            <a:br>
              <a:rPr lang="fr-FR" sz="3000">
                <a:latin typeface="Calibri"/>
                <a:ea typeface="Calibri"/>
                <a:cs typeface="Calibri"/>
                <a:sym typeface="Calibri"/>
              </a:rPr>
            </a:b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800100" lvl="0" indent="-281305" algn="l" rtl="0">
              <a:spcBef>
                <a:spcPts val="1000"/>
              </a:spcBef>
              <a:spcAft>
                <a:spcPts val="0"/>
              </a:spcAft>
              <a:buSzPct val="100000"/>
              <a:buFont typeface="Calibri"/>
              <a:buChar char="►"/>
            </a:pPr>
            <a:r>
              <a:rPr lang="fr-FR" sz="3000">
                <a:latin typeface="Calibri"/>
                <a:ea typeface="Calibri"/>
                <a:cs typeface="Calibri"/>
                <a:sym typeface="Calibri"/>
              </a:rPr>
              <a:t>Point fort: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1200150" lvl="1" indent="-356235" algn="l" rtl="0">
              <a:spcBef>
                <a:spcPts val="1000"/>
              </a:spcBef>
              <a:spcAft>
                <a:spcPts val="0"/>
              </a:spcAft>
              <a:buSzPct val="100000"/>
              <a:buFont typeface="Calibri"/>
              <a:buChar char="►"/>
            </a:pPr>
            <a:r>
              <a:rPr lang="fr-FR" sz="3000">
                <a:latin typeface="Calibri"/>
                <a:ea typeface="Calibri"/>
                <a:cs typeface="Calibri"/>
                <a:sym typeface="Calibri"/>
              </a:rPr>
              <a:t>Logiciel open source amené à évoluer</a:t>
            </a:r>
            <a:br>
              <a:rPr lang="fr-FR" sz="3000">
                <a:latin typeface="Calibri"/>
                <a:ea typeface="Calibri"/>
                <a:cs typeface="Calibri"/>
                <a:sym typeface="Calibri"/>
              </a:rPr>
            </a:b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800100" lvl="0" indent="-281305" algn="l" rtl="0">
              <a:spcBef>
                <a:spcPts val="1000"/>
              </a:spcBef>
              <a:spcAft>
                <a:spcPts val="0"/>
              </a:spcAft>
              <a:buSzPct val="100000"/>
              <a:buFont typeface="Calibri"/>
              <a:buChar char="►"/>
            </a:pPr>
            <a:r>
              <a:rPr lang="fr-FR" sz="3000">
                <a:latin typeface="Calibri"/>
                <a:ea typeface="Calibri"/>
                <a:cs typeface="Calibri"/>
                <a:sym typeface="Calibri"/>
              </a:rPr>
              <a:t>Améliorations possibles: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1200150" lvl="1" indent="-356235" algn="l" rtl="0">
              <a:spcBef>
                <a:spcPts val="1000"/>
              </a:spcBef>
              <a:spcAft>
                <a:spcPts val="0"/>
              </a:spcAft>
              <a:buSzPct val="100000"/>
              <a:buFont typeface="Calibri"/>
              <a:buChar char="►"/>
            </a:pPr>
            <a:r>
              <a:rPr lang="fr-FR" sz="3000">
                <a:latin typeface="Calibri"/>
                <a:ea typeface="Calibri"/>
                <a:cs typeface="Calibri"/>
                <a:sym typeface="Calibri"/>
              </a:rPr>
              <a:t>Gestion des notifications d’alertes par priorité/gravité (envoi de mail)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1200150" lvl="1" indent="-356235" algn="l" rtl="0">
              <a:spcBef>
                <a:spcPts val="1000"/>
              </a:spcBef>
              <a:spcAft>
                <a:spcPts val="0"/>
              </a:spcAft>
              <a:buSzPct val="100000"/>
              <a:buFont typeface="Calibri"/>
              <a:buChar char="►"/>
            </a:pPr>
            <a:r>
              <a:rPr lang="fr-FR" sz="3000">
                <a:latin typeface="Calibri"/>
                <a:ea typeface="Calibri"/>
                <a:cs typeface="Calibri"/>
                <a:sym typeface="Calibri"/>
              </a:rPr>
              <a:t>Ajout de règles personnalisables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1200150" lvl="1" indent="-356235" algn="l" rtl="0">
              <a:spcBef>
                <a:spcPts val="1000"/>
              </a:spcBef>
              <a:spcAft>
                <a:spcPts val="0"/>
              </a:spcAft>
              <a:buSzPct val="100000"/>
              <a:buFont typeface="Calibri"/>
              <a:buChar char="►"/>
            </a:pPr>
            <a:r>
              <a:rPr lang="fr-FR" sz="3000">
                <a:latin typeface="Calibri"/>
                <a:ea typeface="Calibri"/>
                <a:cs typeface="Calibri"/>
                <a:sym typeface="Calibri"/>
              </a:rPr>
              <a:t>Intégration à des applications tierces (Teams, Discord…)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"/>
          <p:cNvSpPr txBox="1">
            <a:spLocks noGrp="1"/>
          </p:cNvSpPr>
          <p:nvPr>
            <p:ph type="title"/>
          </p:nvPr>
        </p:nvSpPr>
        <p:spPr>
          <a:xfrm>
            <a:off x="3295050" y="0"/>
            <a:ext cx="5601900" cy="17472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Calibri"/>
              <a:buNone/>
            </a:pPr>
            <a:r>
              <a:rPr lang="fr-FR" sz="3500" b="1">
                <a:latin typeface="Calibri"/>
                <a:ea typeface="Calibri"/>
                <a:cs typeface="Calibri"/>
                <a:sym typeface="Calibri"/>
              </a:rPr>
              <a:t>INTRODUCTION</a:t>
            </a:r>
            <a:endParaRPr sz="3500" b="1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0" name="Google Shape;160;p3" descr="Une image contenant eau, table, lumière, assis&#10;&#10;Description générée avec un niveau de confiance très élevé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-5749" y="1747324"/>
            <a:ext cx="12203497" cy="5160523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3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  <p:sp>
        <p:nvSpPr>
          <p:cNvPr id="162" name="Google Shape;162;p3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600" cy="41955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3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Projet: préparation et installation en amont de deux serveurs</a:t>
            </a:r>
            <a:br>
              <a:rPr lang="fr-FR" sz="3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30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0988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3000"/>
              <a:buFont typeface="Calibri"/>
              <a:buChar char="►"/>
            </a:pPr>
            <a:r>
              <a:rPr lang="fr-FR" sz="3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 HIDS</a:t>
            </a:r>
            <a:endParaRPr sz="30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00100" lvl="1" indent="-309880">
              <a:buClr>
                <a:srgbClr val="86D1D8"/>
              </a:buClr>
              <a:buSzPts val="3000"/>
              <a:buFont typeface="Calibri"/>
              <a:buChar char="►"/>
            </a:pPr>
            <a:r>
              <a:rPr lang="fr-FR" sz="2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WAZUH</a:t>
            </a:r>
            <a:endParaRPr sz="2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00150" lvl="2" indent="-384810">
              <a:buClr>
                <a:srgbClr val="86D1D8"/>
              </a:buClr>
              <a:buSzPts val="3000"/>
              <a:buFont typeface="Calibri"/>
              <a:buChar char="►"/>
            </a:pPr>
            <a:r>
              <a:rPr lang="fr-FR" sz="2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Partie technique</a:t>
            </a:r>
            <a:endParaRPr sz="2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00150" lvl="2" indent="-384810">
              <a:buClr>
                <a:srgbClr val="86D1D8"/>
              </a:buClr>
              <a:buSzPts val="3000"/>
              <a:buFont typeface="Calibri"/>
              <a:buChar char="►"/>
            </a:pPr>
            <a:r>
              <a:rPr lang="fr-FR" sz="2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Simulation d’intrusion</a:t>
            </a:r>
            <a:endParaRPr sz="2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15340" lvl="2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3000"/>
              <a:buNone/>
            </a:pPr>
            <a:endParaRPr sz="30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13aa8dc4b69_0_153"/>
          <p:cNvSpPr txBox="1">
            <a:spLocks noGrp="1"/>
          </p:cNvSpPr>
          <p:nvPr>
            <p:ph type="title"/>
          </p:nvPr>
        </p:nvSpPr>
        <p:spPr>
          <a:xfrm>
            <a:off x="1393650" y="2728800"/>
            <a:ext cx="9404700" cy="1400400"/>
          </a:xfrm>
          <a:prstGeom prst="rect">
            <a:avLst/>
          </a:prstGeom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Calibri"/>
              <a:buNone/>
            </a:pPr>
            <a:r>
              <a:rPr lang="fr-FR" sz="3500" b="1">
                <a:latin typeface="Calibri"/>
                <a:ea typeface="Calibri"/>
                <a:cs typeface="Calibri"/>
                <a:sym typeface="Calibri"/>
              </a:rPr>
              <a:t>MERCI</a:t>
            </a:r>
            <a:endParaRPr/>
          </a:p>
        </p:txBody>
      </p:sp>
      <p:sp>
        <p:nvSpPr>
          <p:cNvPr id="361" name="Google Shape;361;g13aa8dc4b69_0_153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5" descr="Une image contenant eau, table, lumière, assis&#10;&#10;Description générée avec un niveau de confiance très élevé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5750" y="-6713"/>
            <a:ext cx="12203499" cy="4312259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5"/>
          <p:cNvSpPr txBox="1">
            <a:spLocks noGrp="1"/>
          </p:cNvSpPr>
          <p:nvPr>
            <p:ph type="title"/>
          </p:nvPr>
        </p:nvSpPr>
        <p:spPr>
          <a:xfrm>
            <a:off x="1393650" y="513197"/>
            <a:ext cx="9404700" cy="7728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Calibri"/>
              <a:buNone/>
            </a:pPr>
            <a:r>
              <a:rPr lang="fr-FR" sz="3500" b="1">
                <a:latin typeface="Calibri"/>
                <a:ea typeface="Calibri"/>
                <a:cs typeface="Calibri"/>
                <a:sym typeface="Calibri"/>
              </a:rPr>
              <a:t>PRÉSENTATION D’UN HIDS</a:t>
            </a:r>
            <a:endParaRPr sz="3500" b="1">
              <a:latin typeface="Federo"/>
              <a:ea typeface="Federo"/>
              <a:cs typeface="Federo"/>
              <a:sym typeface="Fede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endParaRPr/>
          </a:p>
        </p:txBody>
      </p:sp>
      <p:pic>
        <p:nvPicPr>
          <p:cNvPr id="176" name="Google Shape;176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94550" y="1343037"/>
            <a:ext cx="3402900" cy="4962175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5"/>
          <p:cNvSpPr txBox="1"/>
          <p:nvPr/>
        </p:nvSpPr>
        <p:spPr>
          <a:xfrm>
            <a:off x="7797450" y="5597225"/>
            <a:ext cx="4496700" cy="7080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7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*HIDS : Host-</a:t>
            </a:r>
            <a:r>
              <a:rPr lang="fr-FR" sz="17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based</a:t>
            </a:r>
            <a:r>
              <a:rPr lang="fr-FR" sz="17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Intrusion </a:t>
            </a:r>
            <a:r>
              <a:rPr lang="fr-FR" sz="17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Detection</a:t>
            </a:r>
            <a:r>
              <a:rPr lang="fr-FR" sz="17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System</a:t>
            </a:r>
            <a:endParaRPr sz="17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7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Système de surveillance SOC</a:t>
            </a:r>
            <a:endParaRPr sz="17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5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6" descr="Une image contenant eau, table, lumière, assis&#10;&#10;Description générée avec un niveau de confiance très élevé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8629" y="3185059"/>
            <a:ext cx="12203499" cy="3679656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6"/>
          <p:cNvSpPr txBox="1">
            <a:spLocks noGrp="1"/>
          </p:cNvSpPr>
          <p:nvPr>
            <p:ph type="title"/>
          </p:nvPr>
        </p:nvSpPr>
        <p:spPr>
          <a:xfrm>
            <a:off x="1393650" y="543950"/>
            <a:ext cx="9404700" cy="7113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600"/>
              <a:buFont typeface="Federo"/>
              <a:buNone/>
            </a:pPr>
            <a:r>
              <a:rPr lang="fr-FR" sz="3500" b="1">
                <a:latin typeface="Calibri"/>
                <a:ea typeface="Calibri"/>
                <a:cs typeface="Calibri"/>
                <a:sym typeface="Calibri"/>
              </a:rPr>
              <a:t>WAZUH</a:t>
            </a:r>
            <a:endParaRPr sz="35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6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09880" algn="l" rtl="0">
              <a:spcBef>
                <a:spcPts val="1000"/>
              </a:spcBef>
              <a:spcAft>
                <a:spcPts val="0"/>
              </a:spcAft>
              <a:buSzPts val="3000"/>
              <a:buFont typeface="Calibri"/>
              <a:buChar char="►"/>
            </a:pPr>
            <a:r>
              <a:rPr lang="fr-FR" sz="3000">
                <a:latin typeface="Calibri"/>
                <a:ea typeface="Calibri"/>
                <a:cs typeface="Calibri"/>
                <a:sym typeface="Calibri"/>
              </a:rPr>
              <a:t>HIDS</a:t>
            </a:r>
            <a:br>
              <a:rPr lang="fr-FR" sz="3000">
                <a:latin typeface="Calibri"/>
                <a:ea typeface="Calibri"/>
                <a:cs typeface="Calibri"/>
                <a:sym typeface="Calibri"/>
              </a:rPr>
            </a:b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09880" algn="l" rtl="0">
              <a:spcBef>
                <a:spcPts val="1000"/>
              </a:spcBef>
              <a:spcAft>
                <a:spcPts val="0"/>
              </a:spcAft>
              <a:buSzPts val="3000"/>
              <a:buFont typeface="Calibri"/>
              <a:buChar char="►"/>
            </a:pPr>
            <a:r>
              <a:rPr lang="fr-FR" sz="3000">
                <a:latin typeface="Calibri"/>
                <a:ea typeface="Calibri"/>
                <a:cs typeface="Calibri"/>
                <a:sym typeface="Calibri"/>
              </a:rPr>
              <a:t>Security event</a:t>
            </a:r>
            <a:br>
              <a:rPr lang="fr-FR" sz="3000">
                <a:latin typeface="Calibri"/>
                <a:ea typeface="Calibri"/>
                <a:cs typeface="Calibri"/>
                <a:sym typeface="Calibri"/>
              </a:rPr>
            </a:b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09880" algn="l" rtl="0">
              <a:spcBef>
                <a:spcPts val="1000"/>
              </a:spcBef>
              <a:spcAft>
                <a:spcPts val="0"/>
              </a:spcAft>
              <a:buSzPts val="3000"/>
              <a:buFont typeface="Calibri"/>
              <a:buChar char="►"/>
            </a:pPr>
            <a:r>
              <a:rPr lang="fr-FR" sz="3000">
                <a:latin typeface="Calibri"/>
                <a:ea typeface="Calibri"/>
                <a:cs typeface="Calibri"/>
                <a:sym typeface="Calibri"/>
              </a:rPr>
              <a:t>Integrity monitoring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6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7" descr="Une image contenant eau, table, lumière, assis&#10;&#10;Description générée avec un niveau de confiance très élevé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5750" y="-6715"/>
            <a:ext cx="12203500" cy="3880938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7"/>
          <p:cNvSpPr txBox="1">
            <a:spLocks noGrp="1"/>
          </p:cNvSpPr>
          <p:nvPr>
            <p:ph type="title"/>
          </p:nvPr>
        </p:nvSpPr>
        <p:spPr>
          <a:xfrm>
            <a:off x="1393650" y="528922"/>
            <a:ext cx="9404700" cy="8361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600"/>
              <a:buFont typeface="Federo"/>
              <a:buNone/>
            </a:pPr>
            <a:r>
              <a:rPr lang="fr-FR" sz="3500" b="1">
                <a:latin typeface="Calibri"/>
                <a:ea typeface="Calibri"/>
                <a:cs typeface="Calibri"/>
                <a:sym typeface="Calibri"/>
              </a:rPr>
              <a:t>SIEM EVENT</a:t>
            </a:r>
            <a:endParaRPr/>
          </a:p>
        </p:txBody>
      </p:sp>
      <p:sp>
        <p:nvSpPr>
          <p:cNvPr id="193" name="Google Shape;193;p7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  <p:sp>
        <p:nvSpPr>
          <p:cNvPr id="194" name="Google Shape;194;p7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600" cy="41955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09880" algn="l" rtl="0">
              <a:spcBef>
                <a:spcPts val="1000"/>
              </a:spcBef>
              <a:spcAft>
                <a:spcPts val="0"/>
              </a:spcAft>
              <a:buSzPts val="3000"/>
              <a:buFont typeface="Calibri"/>
              <a:buChar char="►"/>
            </a:pPr>
            <a:r>
              <a:rPr lang="fr-FR" sz="3000">
                <a:latin typeface="Calibri"/>
                <a:ea typeface="Calibri"/>
                <a:cs typeface="Calibri"/>
                <a:sym typeface="Calibri"/>
              </a:rPr>
              <a:t>Alertes de sécurité</a:t>
            </a:r>
            <a:br>
              <a:rPr lang="fr-FR" sz="3000">
                <a:latin typeface="Calibri"/>
                <a:ea typeface="Calibri"/>
                <a:cs typeface="Calibri"/>
                <a:sym typeface="Calibri"/>
              </a:rPr>
            </a:b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09880" algn="l" rtl="0">
              <a:spcBef>
                <a:spcPts val="1000"/>
              </a:spcBef>
              <a:spcAft>
                <a:spcPts val="0"/>
              </a:spcAft>
              <a:buSzPts val="3000"/>
              <a:buFont typeface="Calibri"/>
              <a:buChar char="►"/>
            </a:pPr>
            <a:r>
              <a:rPr lang="fr-FR" sz="3000">
                <a:latin typeface="Calibri"/>
                <a:ea typeface="Calibri"/>
                <a:cs typeface="Calibri"/>
                <a:sym typeface="Calibri"/>
              </a:rPr>
              <a:t>LOGS</a:t>
            </a:r>
            <a:br>
              <a:rPr lang="fr-FR" sz="3000">
                <a:latin typeface="Calibri"/>
                <a:ea typeface="Calibri"/>
                <a:cs typeface="Calibri"/>
                <a:sym typeface="Calibri"/>
              </a:rPr>
            </a:b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09880" algn="l" rtl="0">
              <a:spcBef>
                <a:spcPts val="1000"/>
              </a:spcBef>
              <a:spcAft>
                <a:spcPts val="0"/>
              </a:spcAft>
              <a:buSzPts val="3000"/>
              <a:buFont typeface="Calibri"/>
              <a:buChar char="►"/>
            </a:pPr>
            <a:r>
              <a:rPr lang="fr-FR" sz="3000">
                <a:latin typeface="Calibri"/>
                <a:ea typeface="Calibri"/>
                <a:cs typeface="Calibri"/>
                <a:sym typeface="Calibri"/>
              </a:rPr>
              <a:t>Graphique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8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  <p:sp>
        <p:nvSpPr>
          <p:cNvPr id="200" name="Google Shape;200;p8"/>
          <p:cNvSpPr txBox="1">
            <a:spLocks noGrp="1"/>
          </p:cNvSpPr>
          <p:nvPr>
            <p:ph type="ctrTitle" idx="4294967295"/>
          </p:nvPr>
        </p:nvSpPr>
        <p:spPr>
          <a:xfrm>
            <a:off x="3092548" y="318812"/>
            <a:ext cx="6006900" cy="10092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Calibri"/>
              <a:buNone/>
            </a:pPr>
            <a:r>
              <a:rPr lang="fr-FR" sz="3500" b="1">
                <a:latin typeface="Calibri"/>
                <a:ea typeface="Calibri"/>
                <a:cs typeface="Calibri"/>
                <a:sym typeface="Calibri"/>
              </a:rPr>
              <a:t>SIEM FIM</a:t>
            </a:r>
            <a:endParaRPr sz="3500" b="1">
              <a:latin typeface="Federo"/>
              <a:ea typeface="Federo"/>
              <a:cs typeface="Federo"/>
              <a:sym typeface="Federo"/>
            </a:endParaRPr>
          </a:p>
        </p:txBody>
      </p:sp>
      <p:sp>
        <p:nvSpPr>
          <p:cNvPr id="201" name="Google Shape;201;p8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600" cy="41955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09880" algn="l" rtl="0">
              <a:spcBef>
                <a:spcPts val="1000"/>
              </a:spcBef>
              <a:spcAft>
                <a:spcPts val="0"/>
              </a:spcAft>
              <a:buSzPts val="3000"/>
              <a:buFont typeface="Calibri"/>
              <a:buChar char="►"/>
            </a:pPr>
            <a:r>
              <a:rPr lang="fr-FR" sz="3000">
                <a:latin typeface="Calibri"/>
                <a:ea typeface="Calibri"/>
                <a:cs typeface="Calibri"/>
                <a:sym typeface="Calibri"/>
              </a:rPr>
              <a:t>Alertes de sécurité</a:t>
            </a:r>
            <a:br>
              <a:rPr lang="fr-FR" sz="3000">
                <a:latin typeface="Calibri"/>
                <a:ea typeface="Calibri"/>
                <a:cs typeface="Calibri"/>
                <a:sym typeface="Calibri"/>
              </a:rPr>
            </a:b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09880" algn="l" rtl="0">
              <a:spcBef>
                <a:spcPts val="1000"/>
              </a:spcBef>
              <a:spcAft>
                <a:spcPts val="0"/>
              </a:spcAft>
              <a:buSzPts val="3000"/>
              <a:buFont typeface="Calibri"/>
              <a:buChar char="►"/>
            </a:pPr>
            <a:r>
              <a:rPr lang="fr-FR" sz="3000">
                <a:latin typeface="Calibri"/>
                <a:ea typeface="Calibri"/>
                <a:cs typeface="Calibri"/>
                <a:sym typeface="Calibri"/>
              </a:rPr>
              <a:t>Dossiers et fichiers</a:t>
            </a:r>
            <a:br>
              <a:rPr lang="fr-FR" sz="3000">
                <a:latin typeface="Calibri"/>
                <a:ea typeface="Calibri"/>
                <a:cs typeface="Calibri"/>
                <a:sym typeface="Calibri"/>
              </a:rPr>
            </a:b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09880" algn="l" rtl="0">
              <a:spcBef>
                <a:spcPts val="1000"/>
              </a:spcBef>
              <a:spcAft>
                <a:spcPts val="0"/>
              </a:spcAft>
              <a:buSzPts val="3000"/>
              <a:buFont typeface="Calibri"/>
              <a:buChar char="►"/>
            </a:pPr>
            <a:r>
              <a:rPr lang="fr-FR" sz="3000">
                <a:latin typeface="Calibri"/>
                <a:ea typeface="Calibri"/>
                <a:cs typeface="Calibri"/>
                <a:sym typeface="Calibri"/>
              </a:rPr>
              <a:t>Configuration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g13aa8dc4b69_0_13" descr="Une image contenant eau, table, lumière, assis&#10;&#10;Description générée avec un niveau de confiance très élevé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5750" y="-6715"/>
            <a:ext cx="12203499" cy="3880938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g13aa8dc4b69_0_13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600" cy="41955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70840" algn="l" rtl="0">
              <a:spcBef>
                <a:spcPts val="1000"/>
              </a:spcBef>
              <a:spcAft>
                <a:spcPts val="0"/>
              </a:spcAft>
              <a:buSzPts val="3000"/>
              <a:buFont typeface="Calibri"/>
              <a:buChar char="►"/>
            </a:pPr>
            <a:r>
              <a:rPr lang="fr-FR" sz="3000" dirty="0">
                <a:latin typeface="Calibri"/>
                <a:ea typeface="Calibri"/>
                <a:cs typeface="Calibri"/>
                <a:sym typeface="Calibri"/>
              </a:rPr>
              <a:t>Collecteur d’informations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70840" algn="l" rtl="0">
              <a:spcBef>
                <a:spcPts val="1000"/>
              </a:spcBef>
              <a:spcAft>
                <a:spcPts val="0"/>
              </a:spcAft>
              <a:buSzPts val="3000"/>
              <a:buFont typeface="Calibri"/>
              <a:buChar char="►"/>
            </a:pPr>
            <a:r>
              <a:rPr lang="fr-FR" sz="3000" dirty="0">
                <a:latin typeface="Calibri"/>
                <a:ea typeface="Calibri"/>
                <a:cs typeface="Calibri"/>
                <a:sym typeface="Calibri"/>
              </a:rPr>
              <a:t>Remonte les Logs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70840" algn="l" rtl="0">
              <a:spcBef>
                <a:spcPts val="1000"/>
              </a:spcBef>
              <a:spcAft>
                <a:spcPts val="0"/>
              </a:spcAft>
              <a:buSzPts val="3000"/>
              <a:buFont typeface="Calibri"/>
              <a:buChar char="►"/>
            </a:pPr>
            <a:r>
              <a:rPr lang="fr-FR" sz="3000" dirty="0">
                <a:latin typeface="Calibri"/>
                <a:ea typeface="Calibri"/>
                <a:cs typeface="Calibri"/>
                <a:sym typeface="Calibri"/>
              </a:rPr>
              <a:t>Les Alertes (</a:t>
            </a:r>
            <a:r>
              <a:rPr lang="fr-FR" sz="3000" dirty="0" err="1">
                <a:latin typeface="Calibri"/>
                <a:ea typeface="Calibri"/>
                <a:cs typeface="Calibri"/>
                <a:sym typeface="Calibri"/>
              </a:rPr>
              <a:t>event</a:t>
            </a:r>
            <a:r>
              <a:rPr lang="fr-FR" sz="3000" dirty="0">
                <a:latin typeface="Calibri"/>
                <a:ea typeface="Calibri"/>
                <a:cs typeface="Calibri"/>
                <a:sym typeface="Calibri"/>
              </a:rPr>
              <a:t>)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70840" algn="l" rtl="0">
              <a:spcBef>
                <a:spcPts val="1000"/>
              </a:spcBef>
              <a:spcAft>
                <a:spcPts val="0"/>
              </a:spcAft>
              <a:buSzPts val="3000"/>
              <a:buFont typeface="Calibri"/>
              <a:buChar char="►"/>
            </a:pPr>
            <a:r>
              <a:rPr lang="fr-FR" sz="3000" dirty="0">
                <a:latin typeface="Calibri"/>
                <a:ea typeface="Calibri"/>
                <a:cs typeface="Calibri"/>
                <a:sym typeface="Calibri"/>
              </a:rPr>
              <a:t>Interface graphique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70840" algn="l" rtl="0">
              <a:spcBef>
                <a:spcPts val="1000"/>
              </a:spcBef>
              <a:spcAft>
                <a:spcPts val="0"/>
              </a:spcAft>
              <a:buSzPts val="3000"/>
              <a:buFont typeface="Calibri"/>
              <a:buChar char="►"/>
            </a:pPr>
            <a:r>
              <a:rPr lang="fr-FR" sz="3000" dirty="0">
                <a:latin typeface="Calibri"/>
                <a:ea typeface="Calibri"/>
                <a:cs typeface="Calibri"/>
                <a:sym typeface="Calibri"/>
              </a:rPr>
              <a:t>Règle préétablie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70840" algn="l" rtl="0">
              <a:spcBef>
                <a:spcPts val="1000"/>
              </a:spcBef>
              <a:spcAft>
                <a:spcPts val="0"/>
              </a:spcAft>
              <a:buSzPts val="3000"/>
              <a:buFont typeface="Calibri"/>
              <a:buChar char="►"/>
            </a:pPr>
            <a:r>
              <a:rPr lang="fr-FR" sz="3000" dirty="0">
                <a:latin typeface="Calibri"/>
                <a:ea typeface="Calibri"/>
                <a:cs typeface="Calibri"/>
                <a:sym typeface="Calibri"/>
              </a:rPr>
              <a:t>Configuration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70840" algn="l" rtl="0">
              <a:spcBef>
                <a:spcPts val="1000"/>
              </a:spcBef>
              <a:spcAft>
                <a:spcPts val="0"/>
              </a:spcAft>
              <a:buSzPts val="3000"/>
              <a:buFont typeface="Calibri"/>
              <a:buChar char="►"/>
            </a:pPr>
            <a:r>
              <a:rPr lang="fr-FR" sz="3000" dirty="0">
                <a:latin typeface="Calibri"/>
                <a:ea typeface="Calibri"/>
                <a:cs typeface="Calibri"/>
                <a:sym typeface="Calibri"/>
              </a:rPr>
              <a:t>Groupe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g13aa8dc4b69_0_13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  <p:sp>
        <p:nvSpPr>
          <p:cNvPr id="209" name="Google Shape;209;g13aa8dc4b69_0_13"/>
          <p:cNvSpPr txBox="1">
            <a:spLocks noGrp="1"/>
          </p:cNvSpPr>
          <p:nvPr>
            <p:ph type="ctrTitle" idx="4294967295"/>
          </p:nvPr>
        </p:nvSpPr>
        <p:spPr>
          <a:xfrm>
            <a:off x="3092548" y="318812"/>
            <a:ext cx="6006900" cy="10092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Calibri"/>
              <a:buNone/>
            </a:pPr>
            <a:r>
              <a:rPr lang="fr-FR" sz="3500" b="1">
                <a:latin typeface="Calibri"/>
                <a:ea typeface="Calibri"/>
                <a:cs typeface="Calibri"/>
                <a:sym typeface="Calibri"/>
              </a:rPr>
              <a:t>AGENT WAZUH</a:t>
            </a:r>
            <a:endParaRPr sz="3500" b="1">
              <a:latin typeface="Federo"/>
              <a:ea typeface="Federo"/>
              <a:cs typeface="Federo"/>
              <a:sym typeface="Feder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g13aa8dc4b69_0_8" descr="Une image contenant eau, table, lumière, assis&#10;&#10;Description générée avec un niveau de confiance très élevé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-5746" y="3464834"/>
            <a:ext cx="12203499" cy="367965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  <a:reflection endPos="30000" dist="38100" dir="5400000" fadeDir="5400012" sy="-100000" algn="bl" rotWithShape="0"/>
          </a:effectLst>
        </p:spPr>
      </p:pic>
      <p:sp>
        <p:nvSpPr>
          <p:cNvPr id="215" name="Google Shape;215;g13aa8dc4b69_0_8"/>
          <p:cNvSpPr txBox="1"/>
          <p:nvPr/>
        </p:nvSpPr>
        <p:spPr>
          <a:xfrm>
            <a:off x="10878025" y="6526425"/>
            <a:ext cx="124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Gill Sans"/>
              <a:buNone/>
            </a:pPr>
            <a:r>
              <a:rPr lang="fr-FR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Sébastien BRET</a:t>
            </a:r>
            <a:endParaRPr/>
          </a:p>
        </p:txBody>
      </p:sp>
      <p:sp>
        <p:nvSpPr>
          <p:cNvPr id="216" name="Google Shape;216;g13aa8dc4b69_0_8"/>
          <p:cNvSpPr txBox="1">
            <a:spLocks noGrp="1"/>
          </p:cNvSpPr>
          <p:nvPr>
            <p:ph type="ctrTitle" idx="4294967295"/>
          </p:nvPr>
        </p:nvSpPr>
        <p:spPr>
          <a:xfrm>
            <a:off x="3092548" y="318812"/>
            <a:ext cx="6006900" cy="10092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Calibri"/>
              <a:buNone/>
            </a:pPr>
            <a:r>
              <a:rPr lang="fr-FR" sz="3500" b="1">
                <a:latin typeface="Calibri"/>
                <a:ea typeface="Calibri"/>
                <a:cs typeface="Calibri"/>
                <a:sym typeface="Calibri"/>
              </a:rPr>
              <a:t>CONTEXTE</a:t>
            </a:r>
            <a:endParaRPr sz="3500" b="1">
              <a:latin typeface="Federo"/>
              <a:ea typeface="Federo"/>
              <a:cs typeface="Federo"/>
              <a:sym typeface="Federo"/>
            </a:endParaRPr>
          </a:p>
        </p:txBody>
      </p:sp>
      <p:sp>
        <p:nvSpPr>
          <p:cNvPr id="217" name="Google Shape;217;g13aa8dc4b69_0_8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600" cy="4195500"/>
          </a:xfrm>
          <a:prstGeom prst="rect">
            <a:avLst/>
          </a:prstGeom>
          <a:noFill/>
          <a:ln>
            <a:noFill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09880" algn="l" rtl="0">
              <a:spcBef>
                <a:spcPts val="1000"/>
              </a:spcBef>
              <a:spcAft>
                <a:spcPts val="0"/>
              </a:spcAft>
              <a:buSzPts val="3000"/>
              <a:buFont typeface="Calibri"/>
              <a:buChar char="►"/>
            </a:pPr>
            <a:r>
              <a:rPr lang="fr-FR" sz="3000">
                <a:latin typeface="Calibri"/>
                <a:ea typeface="Calibri"/>
                <a:cs typeface="Calibri"/>
                <a:sym typeface="Calibri"/>
              </a:rPr>
              <a:t>Sécurité</a:t>
            </a:r>
            <a:br>
              <a:rPr lang="fr-FR" sz="3000">
                <a:latin typeface="Calibri"/>
                <a:ea typeface="Calibri"/>
                <a:cs typeface="Calibri"/>
                <a:sym typeface="Calibri"/>
              </a:rPr>
            </a:b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09880" algn="l" rtl="0">
              <a:spcBef>
                <a:spcPts val="1000"/>
              </a:spcBef>
              <a:spcAft>
                <a:spcPts val="0"/>
              </a:spcAft>
              <a:buSzPts val="3000"/>
              <a:buFont typeface="Calibri"/>
              <a:buChar char="►"/>
            </a:pPr>
            <a:r>
              <a:rPr lang="fr-FR" sz="3000">
                <a:latin typeface="Calibri"/>
                <a:ea typeface="Calibri"/>
                <a:cs typeface="Calibri"/>
                <a:sym typeface="Calibri"/>
              </a:rPr>
              <a:t>LOGS</a:t>
            </a:r>
            <a:br>
              <a:rPr lang="fr-FR" sz="3000">
                <a:latin typeface="Calibri"/>
                <a:ea typeface="Calibri"/>
                <a:cs typeface="Calibri"/>
                <a:sym typeface="Calibri"/>
              </a:rPr>
            </a:b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09880" algn="l" rtl="0">
              <a:spcBef>
                <a:spcPts val="1000"/>
              </a:spcBef>
              <a:spcAft>
                <a:spcPts val="0"/>
              </a:spcAft>
              <a:buSzPts val="3000"/>
              <a:buFont typeface="Calibri"/>
              <a:buChar char="►"/>
            </a:pPr>
            <a:r>
              <a:rPr lang="fr-FR" sz="3000">
                <a:latin typeface="Calibri"/>
                <a:ea typeface="Calibri"/>
                <a:cs typeface="Calibri"/>
                <a:sym typeface="Calibri"/>
              </a:rPr>
              <a:t>Modifications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videndVTI">
  <a:themeElements>
    <a:clrScheme name="AnalogousFromDarkSeedLeftStep">
      <a:dk1>
        <a:srgbClr val="000000"/>
      </a:dk1>
      <a:lt1>
        <a:srgbClr val="FFFFFF"/>
      </a:lt1>
      <a:dk2>
        <a:srgbClr val="1C2032"/>
      </a:dk2>
      <a:lt2>
        <a:srgbClr val="F0F3F2"/>
      </a:lt2>
      <a:accent1>
        <a:srgbClr val="DB348D"/>
      </a:accent1>
      <a:accent2>
        <a:srgbClr val="CA23C1"/>
      </a:accent2>
      <a:accent3>
        <a:srgbClr val="9E34DB"/>
      </a:accent3>
      <a:accent4>
        <a:srgbClr val="512FCD"/>
      </a:accent4>
      <a:accent5>
        <a:srgbClr val="3456DB"/>
      </a:accent5>
      <a:accent6>
        <a:srgbClr val="2389CA"/>
      </a:accent6>
      <a:hlink>
        <a:srgbClr val="3F43BF"/>
      </a:hlink>
      <a:folHlink>
        <a:srgbClr val="7F7F7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Ion">
  <a:themeElements>
    <a:clrScheme name="Ion">
      <a:dk1>
        <a:srgbClr val="000000"/>
      </a:dk1>
      <a:lt1>
        <a:srgbClr val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Ion">
  <a:themeElements>
    <a:clrScheme name="Ion">
      <a:dk1>
        <a:srgbClr val="000000"/>
      </a:dk1>
      <a:lt1>
        <a:srgbClr val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345</Words>
  <Application>Microsoft Office PowerPoint</Application>
  <PresentationFormat>Grand écran</PresentationFormat>
  <Paragraphs>116</Paragraphs>
  <Slides>30</Slides>
  <Notes>30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30</vt:i4>
      </vt:variant>
    </vt:vector>
  </HeadingPairs>
  <TitlesOfParts>
    <vt:vector size="39" baseType="lpstr">
      <vt:lpstr>Noto Sans Symbols</vt:lpstr>
      <vt:lpstr>Calibri</vt:lpstr>
      <vt:lpstr>Century Gothic</vt:lpstr>
      <vt:lpstr>Gill Sans</vt:lpstr>
      <vt:lpstr>Federo</vt:lpstr>
      <vt:lpstr>Arial</vt:lpstr>
      <vt:lpstr>DividendVTI</vt:lpstr>
      <vt:lpstr>Ion</vt:lpstr>
      <vt:lpstr>Ion</vt:lpstr>
      <vt:lpstr>PROJET EN ENTREPRISE ÉPREUVE UE52</vt:lpstr>
      <vt:lpstr>SOMMAIRE</vt:lpstr>
      <vt:lpstr>INTRODUCTION</vt:lpstr>
      <vt:lpstr>PRÉSENTATION D’UN HIDS </vt:lpstr>
      <vt:lpstr>WAZUH</vt:lpstr>
      <vt:lpstr>SIEM EVENT</vt:lpstr>
      <vt:lpstr>SIEM FIM</vt:lpstr>
      <vt:lpstr>AGENT WAZUH</vt:lpstr>
      <vt:lpstr>CONTEXTE</vt:lpstr>
      <vt:lpstr>PROBLÉMATIQUE</vt:lpstr>
      <vt:lpstr>SOLUTION</vt:lpstr>
      <vt:lpstr>SURVEILLANCE DU SERVEUR WEB</vt:lpstr>
      <vt:lpstr>SECURITY EVENT MODE GRAPHIQUE</vt:lpstr>
      <vt:lpstr>Présentation PowerPoint</vt:lpstr>
      <vt:lpstr>Présentation PowerPoint</vt:lpstr>
      <vt:lpstr>Présentation PowerPoint</vt:lpstr>
      <vt:lpstr>LES RÈGLES</vt:lpstr>
      <vt:lpstr>SURVEILLANCE DU SERVER FTP</vt:lpstr>
      <vt:lpstr>Présentation PowerPoint</vt:lpstr>
      <vt:lpstr>MÉTHODE BRUTE FORCE</vt:lpstr>
      <vt:lpstr>Présentation PowerPoint</vt:lpstr>
      <vt:lpstr>LES RÈGLES</vt:lpstr>
      <vt:lpstr>MÉTHODE DE MODIFICATION DE FICHIER DE CONFIGURATION</vt:lpstr>
      <vt:lpstr>Présentation PowerPoint</vt:lpstr>
      <vt:lpstr>Présentation PowerPoint</vt:lpstr>
      <vt:lpstr>LES RÈGLES</vt:lpstr>
      <vt:lpstr>MÉTHODE AJOUT D’IMAGE</vt:lpstr>
      <vt:lpstr>LA RÈGLES</vt:lpstr>
      <vt:lpstr>CONCLUSION</vt:lpstr>
      <vt:lpstr>MERCI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PROJET EN ENTREPRISE ÉPREUVE UE52</dc:title>
  <dc:creator>BRET Sébastien</dc:creator>
  <cp:lastModifiedBy>BRET Sébastien</cp:lastModifiedBy>
  <cp:revision>4</cp:revision>
  <dcterms:created xsi:type="dcterms:W3CDTF">2022-06-28T22:03:06Z</dcterms:created>
  <dcterms:modified xsi:type="dcterms:W3CDTF">2022-09-06T11:46:16Z</dcterms:modified>
</cp:coreProperties>
</file>